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5" r:id="rId7"/>
    <p:sldId id="276" r:id="rId8"/>
    <p:sldId id="266" r:id="rId9"/>
    <p:sldId id="267" r:id="rId10"/>
    <p:sldId id="268" r:id="rId11"/>
    <p:sldId id="278" r:id="rId12"/>
    <p:sldId id="27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381C00"/>
    <a:srgbClr val="2434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0D8FAF-DF32-422D-AF89-E961AC263882}" v="192" dt="2020-02-14T03:59:29.233"/>
    <p1510:client id="{7896B97A-6E6F-4006-8C87-F33143977880}" v="4" dt="2020-02-14T04:35:36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규리 김" userId="6931e6bb1c03a77c" providerId="LiveId" clId="{3A0D8FAF-DF32-422D-AF89-E961AC263882}"/>
    <pc:docChg chg="undo custSel addSld delSld modSld modMainMaster">
      <pc:chgData name="규리 김" userId="6931e6bb1c03a77c" providerId="LiveId" clId="{3A0D8FAF-DF32-422D-AF89-E961AC263882}" dt="2020-02-14T04:01:44.567" v="1319" actId="113"/>
      <pc:docMkLst>
        <pc:docMk/>
      </pc:docMkLst>
      <pc:sldChg chg="modSp">
        <pc:chgData name="규리 김" userId="6931e6bb1c03a77c" providerId="LiveId" clId="{3A0D8FAF-DF32-422D-AF89-E961AC263882}" dt="2020-02-14T03:51:54.726" v="1291" actId="2711"/>
        <pc:sldMkLst>
          <pc:docMk/>
          <pc:sldMk cId="2700062394" sldId="256"/>
        </pc:sldMkLst>
        <pc:spChg chg="mod">
          <ac:chgData name="규리 김" userId="6931e6bb1c03a77c" providerId="LiveId" clId="{3A0D8FAF-DF32-422D-AF89-E961AC263882}" dt="2020-02-14T03:51:54.726" v="1291" actId="2711"/>
          <ac:spMkLst>
            <pc:docMk/>
            <pc:sldMk cId="2700062394" sldId="256"/>
            <ac:spMk id="3" creationId="{E17438E3-686F-4A14-827E-1DF98D2C9008}"/>
          </ac:spMkLst>
        </pc:spChg>
        <pc:spChg chg="mod">
          <ac:chgData name="규리 김" userId="6931e6bb1c03a77c" providerId="LiveId" clId="{3A0D8FAF-DF32-422D-AF89-E961AC263882}" dt="2020-02-14T03:51:49.673" v="1290" actId="2711"/>
          <ac:spMkLst>
            <pc:docMk/>
            <pc:sldMk cId="2700062394" sldId="256"/>
            <ac:spMk id="4" creationId="{468E6B13-6564-4791-9BB5-3E4336659347}"/>
          </ac:spMkLst>
        </pc:spChg>
        <pc:spChg chg="mod">
          <ac:chgData name="규리 김" userId="6931e6bb1c03a77c" providerId="LiveId" clId="{3A0D8FAF-DF32-422D-AF89-E961AC263882}" dt="2020-02-14T03:51:42.668" v="1289" actId="2711"/>
          <ac:spMkLst>
            <pc:docMk/>
            <pc:sldMk cId="2700062394" sldId="256"/>
            <ac:spMk id="5" creationId="{4DB82F8A-1059-4449-817F-4EA69D96B99A}"/>
          </ac:spMkLst>
        </pc:spChg>
      </pc:sldChg>
      <pc:sldChg chg="modSp">
        <pc:chgData name="규리 김" userId="6931e6bb1c03a77c" providerId="LiveId" clId="{3A0D8FAF-DF32-422D-AF89-E961AC263882}" dt="2020-02-14T03:49:03.062" v="1278" actId="2711"/>
        <pc:sldMkLst>
          <pc:docMk/>
          <pc:sldMk cId="1321491505" sldId="257"/>
        </pc:sldMkLst>
        <pc:spChg chg="mod">
          <ac:chgData name="규리 김" userId="6931e6bb1c03a77c" providerId="LiveId" clId="{3A0D8FAF-DF32-422D-AF89-E961AC263882}" dt="2020-02-14T03:43:51.601" v="1227" actId="255"/>
          <ac:spMkLst>
            <pc:docMk/>
            <pc:sldMk cId="1321491505" sldId="257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3:49:03.062" v="1278" actId="2711"/>
          <ac:spMkLst>
            <pc:docMk/>
            <pc:sldMk cId="1321491505" sldId="257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3:43.711" v="1226" actId="255"/>
          <ac:spMkLst>
            <pc:docMk/>
            <pc:sldMk cId="1321491505" sldId="257"/>
            <ac:spMk id="9" creationId="{467456B8-BE00-4492-A570-BA933F8BFC84}"/>
          </ac:spMkLst>
        </pc:spChg>
      </pc:sldChg>
      <pc:sldChg chg="modSp">
        <pc:chgData name="규리 김" userId="6931e6bb1c03a77c" providerId="LiveId" clId="{3A0D8FAF-DF32-422D-AF89-E961AC263882}" dt="2020-02-14T03:59:20.640" v="1298" actId="20577"/>
        <pc:sldMkLst>
          <pc:docMk/>
          <pc:sldMk cId="1584238359" sldId="258"/>
        </pc:sldMkLst>
        <pc:spChg chg="mod">
          <ac:chgData name="규리 김" userId="6931e6bb1c03a77c" providerId="LiveId" clId="{3A0D8FAF-DF32-422D-AF89-E961AC263882}" dt="2020-02-14T03:44:08.442" v="1230" actId="113"/>
          <ac:spMkLst>
            <pc:docMk/>
            <pc:sldMk cId="1584238359" sldId="258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3:49:26.765" v="1280" actId="113"/>
          <ac:spMkLst>
            <pc:docMk/>
            <pc:sldMk cId="1584238359" sldId="258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4:20.730" v="1232" actId="2711"/>
          <ac:spMkLst>
            <pc:docMk/>
            <pc:sldMk cId="1584238359" sldId="258"/>
            <ac:spMk id="9" creationId="{467456B8-BE00-4492-A570-BA933F8BFC84}"/>
          </ac:spMkLst>
        </pc:spChg>
        <pc:spChg chg="mod">
          <ac:chgData name="규리 김" userId="6931e6bb1c03a77c" providerId="LiveId" clId="{3A0D8FAF-DF32-422D-AF89-E961AC263882}" dt="2020-02-14T03:44:08.442" v="1230" actId="113"/>
          <ac:spMkLst>
            <pc:docMk/>
            <pc:sldMk cId="1584238359" sldId="258"/>
            <ac:spMk id="10" creationId="{A6713AD0-DF5C-458A-9C31-194799601107}"/>
          </ac:spMkLst>
        </pc:spChg>
        <pc:spChg chg="mod">
          <ac:chgData name="규리 김" userId="6931e6bb1c03a77c" providerId="LiveId" clId="{3A0D8FAF-DF32-422D-AF89-E961AC263882}" dt="2020-02-14T03:59:20.640" v="1298" actId="20577"/>
          <ac:spMkLst>
            <pc:docMk/>
            <pc:sldMk cId="1584238359" sldId="258"/>
            <ac:spMk id="11" creationId="{BD5F8DAE-122E-47AF-8D9C-AE3B5B0B7042}"/>
          </ac:spMkLst>
        </pc:spChg>
      </pc:sldChg>
      <pc:sldChg chg="addSp delSp modSp">
        <pc:chgData name="규리 김" userId="6931e6bb1c03a77c" providerId="LiveId" clId="{3A0D8FAF-DF32-422D-AF89-E961AC263882}" dt="2020-02-14T03:59:28.186" v="1299"/>
        <pc:sldMkLst>
          <pc:docMk/>
          <pc:sldMk cId="2368712689" sldId="259"/>
        </pc:sldMkLst>
        <pc:spChg chg="del mod">
          <ac:chgData name="규리 김" userId="6931e6bb1c03a77c" providerId="LiveId" clId="{3A0D8FAF-DF32-422D-AF89-E961AC263882}" dt="2020-02-14T01:20:48.186" v="531" actId="478"/>
          <ac:spMkLst>
            <pc:docMk/>
            <pc:sldMk cId="2368712689" sldId="259"/>
            <ac:spMk id="2" creationId="{DA2236AA-1D97-41D5-83B7-AF1D3C588B84}"/>
          </ac:spMkLst>
        </pc:spChg>
        <pc:spChg chg="mod">
          <ac:chgData name="규리 김" userId="6931e6bb1c03a77c" providerId="LiveId" clId="{3A0D8FAF-DF32-422D-AF89-E961AC263882}" dt="2020-02-14T03:44:40.373" v="1236" actId="2711"/>
          <ac:spMkLst>
            <pc:docMk/>
            <pc:sldMk cId="2368712689" sldId="259"/>
            <ac:spMk id="5" creationId="{18CA44BA-CE19-420F-AC11-4EFB675CB03C}"/>
          </ac:spMkLst>
        </pc:spChg>
        <pc:spChg chg="mod topLvl">
          <ac:chgData name="규리 김" userId="6931e6bb1c03a77c" providerId="LiveId" clId="{3A0D8FAF-DF32-422D-AF89-E961AC263882}" dt="2020-02-14T03:45:06.469" v="1240" actId="255"/>
          <ac:spMkLst>
            <pc:docMk/>
            <pc:sldMk cId="2368712689" sldId="259"/>
            <ac:spMk id="6" creationId="{AF3DB48A-97A1-400F-8AA9-B2B726365F7C}"/>
          </ac:spMkLst>
        </pc:spChg>
        <pc:spChg chg="mod topLvl">
          <ac:chgData name="규리 김" userId="6931e6bb1c03a77c" providerId="LiveId" clId="{3A0D8FAF-DF32-422D-AF89-E961AC263882}" dt="2020-02-14T03:45:06.469" v="1240" actId="255"/>
          <ac:spMkLst>
            <pc:docMk/>
            <pc:sldMk cId="2368712689" sldId="259"/>
            <ac:spMk id="7" creationId="{EF273C9B-C138-4E40-8263-DA984CEE6E70}"/>
          </ac:spMkLst>
        </pc:spChg>
        <pc:spChg chg="mod">
          <ac:chgData name="규리 김" userId="6931e6bb1c03a77c" providerId="LiveId" clId="{3A0D8FAF-DF32-422D-AF89-E961AC263882}" dt="2020-02-14T03:49:36.265" v="1282" actId="113"/>
          <ac:spMkLst>
            <pc:docMk/>
            <pc:sldMk cId="2368712689" sldId="259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4:51.469" v="1238" actId="2711"/>
          <ac:spMkLst>
            <pc:docMk/>
            <pc:sldMk cId="2368712689" sldId="259"/>
            <ac:spMk id="9" creationId="{467456B8-BE00-4492-A570-BA933F8BFC84}"/>
          </ac:spMkLst>
        </pc:spChg>
        <pc:spChg chg="mod">
          <ac:chgData name="규리 김" userId="6931e6bb1c03a77c" providerId="LiveId" clId="{3A0D8FAF-DF32-422D-AF89-E961AC263882}" dt="2020-02-14T03:44:40.373" v="1236" actId="2711"/>
          <ac:spMkLst>
            <pc:docMk/>
            <pc:sldMk cId="2368712689" sldId="259"/>
            <ac:spMk id="12" creationId="{07F1E524-6B88-4251-8B94-C37A6D8B9468}"/>
          </ac:spMkLst>
        </pc:spChg>
        <pc:grpChg chg="add mod">
          <ac:chgData name="규리 김" userId="6931e6bb1c03a77c" providerId="LiveId" clId="{3A0D8FAF-DF32-422D-AF89-E961AC263882}" dt="2020-02-14T01:54:41.594" v="741" actId="338"/>
          <ac:grpSpMkLst>
            <pc:docMk/>
            <pc:sldMk cId="2368712689" sldId="259"/>
            <ac:grpSpMk id="3" creationId="{E45E34A2-B97A-4877-AD7C-6A87DB723A0C}"/>
          </ac:grpSpMkLst>
        </pc:grpChg>
        <pc:grpChg chg="del mod">
          <ac:chgData name="규리 김" userId="6931e6bb1c03a77c" providerId="LiveId" clId="{3A0D8FAF-DF32-422D-AF89-E961AC263882}" dt="2020-02-14T01:21:49.887" v="554" actId="165"/>
          <ac:grpSpMkLst>
            <pc:docMk/>
            <pc:sldMk cId="2368712689" sldId="259"/>
            <ac:grpSpMk id="4" creationId="{E36F7A29-93B2-4400-A089-B8B2634A0234}"/>
          </ac:grpSpMkLst>
        </pc:grpChg>
        <pc:graphicFrameChg chg="mod modGraphic">
          <ac:chgData name="규리 김" userId="6931e6bb1c03a77c" providerId="LiveId" clId="{3A0D8FAF-DF32-422D-AF89-E961AC263882}" dt="2020-02-14T03:59:28.186" v="1299"/>
          <ac:graphicFrameMkLst>
            <pc:docMk/>
            <pc:sldMk cId="2368712689" sldId="259"/>
            <ac:graphicFrameMk id="10" creationId="{780CFAC0-4F0E-4D85-B2D8-573CE7FF44CA}"/>
          </ac:graphicFrameMkLst>
        </pc:graphicFrameChg>
      </pc:sldChg>
      <pc:sldChg chg="addSp delSp modSp">
        <pc:chgData name="규리 김" userId="6931e6bb1c03a77c" providerId="LiveId" clId="{3A0D8FAF-DF32-422D-AF89-E961AC263882}" dt="2020-02-14T03:58:31.132" v="1295" actId="14100"/>
        <pc:sldMkLst>
          <pc:docMk/>
          <pc:sldMk cId="2199048774" sldId="260"/>
        </pc:sldMkLst>
        <pc:spChg chg="add del">
          <ac:chgData name="규리 김" userId="6931e6bb1c03a77c" providerId="LiveId" clId="{3A0D8FAF-DF32-422D-AF89-E961AC263882}" dt="2020-02-14T01:07:02.611" v="256"/>
          <ac:spMkLst>
            <pc:docMk/>
            <pc:sldMk cId="2199048774" sldId="260"/>
            <ac:spMk id="2" creationId="{05EA2350-61BB-4616-9D10-49B43FD960AD}"/>
          </ac:spMkLst>
        </pc:spChg>
        <pc:spChg chg="mod">
          <ac:chgData name="규리 김" userId="6931e6bb1c03a77c" providerId="LiveId" clId="{3A0D8FAF-DF32-422D-AF89-E961AC263882}" dt="2020-02-14T03:45:55.992" v="1246" actId="113"/>
          <ac:spMkLst>
            <pc:docMk/>
            <pc:sldMk cId="2199048774" sldId="260"/>
            <ac:spMk id="5" creationId="{18CA44BA-CE19-420F-AC11-4EFB675CB03C}"/>
          </ac:spMkLst>
        </pc:spChg>
        <pc:spChg chg="add del mod">
          <ac:chgData name="규리 김" userId="6931e6bb1c03a77c" providerId="LiveId" clId="{3A0D8FAF-DF32-422D-AF89-E961AC263882}" dt="2020-02-14T01:03:13.512" v="194" actId="478"/>
          <ac:spMkLst>
            <pc:docMk/>
            <pc:sldMk cId="2199048774" sldId="260"/>
            <ac:spMk id="6" creationId="{034A9E79-3AEC-4024-BA0F-A783A88F83AA}"/>
          </ac:spMkLst>
        </pc:spChg>
        <pc:spChg chg="mod">
          <ac:chgData name="규리 김" userId="6931e6bb1c03a77c" providerId="LiveId" clId="{3A0D8FAF-DF32-422D-AF89-E961AC263882}" dt="2020-02-14T03:49:56.729" v="1284" actId="113"/>
          <ac:spMkLst>
            <pc:docMk/>
            <pc:sldMk cId="2199048774" sldId="260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58:31.132" v="1295" actId="14100"/>
          <ac:spMkLst>
            <pc:docMk/>
            <pc:sldMk cId="2199048774" sldId="260"/>
            <ac:spMk id="9" creationId="{467456B8-BE00-4492-A570-BA933F8BFC84}"/>
          </ac:spMkLst>
        </pc:spChg>
        <pc:spChg chg="add del mod">
          <ac:chgData name="규리 김" userId="6931e6bb1c03a77c" providerId="LiveId" clId="{3A0D8FAF-DF32-422D-AF89-E961AC263882}" dt="2020-02-14T01:08:19.877" v="263" actId="478"/>
          <ac:spMkLst>
            <pc:docMk/>
            <pc:sldMk cId="2199048774" sldId="260"/>
            <ac:spMk id="12" creationId="{217C45F1-B4E3-4FC7-8FDB-C097595F29A1}"/>
          </ac:spMkLst>
        </pc:spChg>
        <pc:spChg chg="mod">
          <ac:chgData name="규리 김" userId="6931e6bb1c03a77c" providerId="LiveId" clId="{3A0D8FAF-DF32-422D-AF89-E961AC263882}" dt="2020-02-14T01:03:09.161" v="192"/>
          <ac:spMkLst>
            <pc:docMk/>
            <pc:sldMk cId="2199048774" sldId="260"/>
            <ac:spMk id="14" creationId="{72EF2AD9-4826-4933-9E8E-E199EA5C53C7}"/>
          </ac:spMkLst>
        </pc:spChg>
        <pc:spChg chg="mod">
          <ac:chgData name="규리 김" userId="6931e6bb1c03a77c" providerId="LiveId" clId="{3A0D8FAF-DF32-422D-AF89-E961AC263882}" dt="2020-02-14T01:03:11.566" v="193"/>
          <ac:spMkLst>
            <pc:docMk/>
            <pc:sldMk cId="2199048774" sldId="260"/>
            <ac:spMk id="15" creationId="{C782670A-D13B-4CC6-8ECF-2D085C32BF09}"/>
          </ac:spMkLst>
        </pc:spChg>
        <pc:spChg chg="add del mod">
          <ac:chgData name="규리 김" userId="6931e6bb1c03a77c" providerId="LiveId" clId="{3A0D8FAF-DF32-422D-AF89-E961AC263882}" dt="2020-02-14T01:14:59.563" v="485" actId="478"/>
          <ac:spMkLst>
            <pc:docMk/>
            <pc:sldMk cId="2199048774" sldId="260"/>
            <ac:spMk id="16" creationId="{F4634E79-78D2-42CC-880A-45D6615CCF0D}"/>
          </ac:spMkLst>
        </pc:spChg>
        <pc:grpChg chg="add del mod">
          <ac:chgData name="규리 김" userId="6931e6bb1c03a77c" providerId="LiveId" clId="{3A0D8FAF-DF32-422D-AF89-E961AC263882}" dt="2020-02-14T01:03:14.602" v="195" actId="478"/>
          <ac:grpSpMkLst>
            <pc:docMk/>
            <pc:sldMk cId="2199048774" sldId="260"/>
            <ac:grpSpMk id="7" creationId="{D565C156-5E99-4713-9B0F-881F98E7704A}"/>
          </ac:grpSpMkLst>
        </pc:grpChg>
        <pc:grpChg chg="add del mod">
          <ac:chgData name="규리 김" userId="6931e6bb1c03a77c" providerId="LiveId" clId="{3A0D8FAF-DF32-422D-AF89-E961AC263882}" dt="2020-02-14T01:08:23.786" v="264" actId="478"/>
          <ac:grpSpMkLst>
            <pc:docMk/>
            <pc:sldMk cId="2199048774" sldId="260"/>
            <ac:grpSpMk id="13" creationId="{07DF01AE-F3BC-4285-93CD-AAA98ABBC7C7}"/>
          </ac:grpSpMkLst>
        </pc:grpChg>
        <pc:picChg chg="add del mod">
          <ac:chgData name="규리 김" userId="6931e6bb1c03a77c" providerId="LiveId" clId="{3A0D8FAF-DF32-422D-AF89-E961AC263882}" dt="2020-02-14T01:19:25.651" v="524" actId="478"/>
          <ac:picMkLst>
            <pc:docMk/>
            <pc:sldMk cId="2199048774" sldId="260"/>
            <ac:picMk id="4" creationId="{8BE099F5-AE62-4AD0-855B-C8A3D28E68C4}"/>
          </ac:picMkLst>
        </pc:picChg>
        <pc:picChg chg="add del mod modCrop">
          <ac:chgData name="규리 김" userId="6931e6bb1c03a77c" providerId="LiveId" clId="{3A0D8FAF-DF32-422D-AF89-E961AC263882}" dt="2020-02-14T01:25:13.697" v="567" actId="478"/>
          <ac:picMkLst>
            <pc:docMk/>
            <pc:sldMk cId="2199048774" sldId="260"/>
            <ac:picMk id="18" creationId="{61DC93C9-A323-4AE0-A5D0-F63B1A9B5EF4}"/>
          </ac:picMkLst>
        </pc:picChg>
        <pc:picChg chg="add mod modCrop">
          <ac:chgData name="규리 김" userId="6931e6bb1c03a77c" providerId="LiveId" clId="{3A0D8FAF-DF32-422D-AF89-E961AC263882}" dt="2020-02-14T01:33:33.485" v="584" actId="1076"/>
          <ac:picMkLst>
            <pc:docMk/>
            <pc:sldMk cId="2199048774" sldId="260"/>
            <ac:picMk id="20" creationId="{61474BB9-8022-4EE7-8CD0-D8BBAC6D600E}"/>
          </ac:picMkLst>
        </pc:picChg>
      </pc:sldChg>
      <pc:sldChg chg="delSp modSp del">
        <pc:chgData name="규리 김" userId="6931e6bb1c03a77c" providerId="LiveId" clId="{3A0D8FAF-DF32-422D-AF89-E961AC263882}" dt="2020-02-14T01:06:56.250" v="254" actId="47"/>
        <pc:sldMkLst>
          <pc:docMk/>
          <pc:sldMk cId="776742105" sldId="262"/>
        </pc:sldMkLst>
        <pc:spChg chg="del">
          <ac:chgData name="규리 김" userId="6931e6bb1c03a77c" providerId="LiveId" clId="{3A0D8FAF-DF32-422D-AF89-E961AC263882}" dt="2020-02-14T01:02:50.231" v="187"/>
          <ac:spMkLst>
            <pc:docMk/>
            <pc:sldMk cId="776742105" sldId="262"/>
            <ac:spMk id="6" creationId="{182E07DF-E03A-41E3-831B-D5B295592B9A}"/>
          </ac:spMkLst>
        </pc:spChg>
        <pc:spChg chg="mod">
          <ac:chgData name="규리 김" userId="6931e6bb1c03a77c" providerId="LiveId" clId="{3A0D8FAF-DF32-422D-AF89-E961AC263882}" dt="2020-02-14T01:03:23.029" v="198" actId="5793"/>
          <ac:spMkLst>
            <pc:docMk/>
            <pc:sldMk cId="776742105" sldId="262"/>
            <ac:spMk id="9" creationId="{467456B8-BE00-4492-A570-BA933F8BFC84}"/>
          </ac:spMkLst>
        </pc:spChg>
        <pc:grpChg chg="del">
          <ac:chgData name="규리 김" userId="6931e6bb1c03a77c" providerId="LiveId" clId="{3A0D8FAF-DF32-422D-AF89-E961AC263882}" dt="2020-02-14T01:02:50.231" v="187"/>
          <ac:grpSpMkLst>
            <pc:docMk/>
            <pc:sldMk cId="776742105" sldId="262"/>
            <ac:grpSpMk id="7" creationId="{A59429C1-3DF4-4881-9B61-684777261DC7}"/>
          </ac:grpSpMkLst>
        </pc:grpChg>
      </pc:sldChg>
      <pc:sldChg chg="delSp del">
        <pc:chgData name="규리 김" userId="6931e6bb1c03a77c" providerId="LiveId" clId="{3A0D8FAF-DF32-422D-AF89-E961AC263882}" dt="2020-02-14T01:07:15.284" v="261" actId="47"/>
        <pc:sldMkLst>
          <pc:docMk/>
          <pc:sldMk cId="2709907346" sldId="263"/>
        </pc:sldMkLst>
        <pc:spChg chg="del">
          <ac:chgData name="규리 김" userId="6931e6bb1c03a77c" providerId="LiveId" clId="{3A0D8FAF-DF32-422D-AF89-E961AC263882}" dt="2020-02-14T01:07:07.039" v="257"/>
          <ac:spMkLst>
            <pc:docMk/>
            <pc:sldMk cId="2709907346" sldId="263"/>
            <ac:spMk id="9" creationId="{467456B8-BE00-4492-A570-BA933F8BFC84}"/>
          </ac:spMkLst>
        </pc:spChg>
        <pc:spChg chg="del">
          <ac:chgData name="규리 김" userId="6931e6bb1c03a77c" providerId="LiveId" clId="{3A0D8FAF-DF32-422D-AF89-E961AC263882}" dt="2020-02-14T01:07:12.357" v="259"/>
          <ac:spMkLst>
            <pc:docMk/>
            <pc:sldMk cId="2709907346" sldId="263"/>
            <ac:spMk id="10" creationId="{51BD4D3F-CA92-4BC2-92D2-C999E8C37176}"/>
          </ac:spMkLst>
        </pc:spChg>
      </pc:sldChg>
      <pc:sldChg chg="addSp delSp modSp add del">
        <pc:chgData name="규리 김" userId="6931e6bb1c03a77c" providerId="LiveId" clId="{3A0D8FAF-DF32-422D-AF89-E961AC263882}" dt="2020-02-14T01:38:15.192" v="622" actId="47"/>
        <pc:sldMkLst>
          <pc:docMk/>
          <pc:sldMk cId="2482650051" sldId="265"/>
        </pc:sldMkLst>
        <pc:spChg chg="mod">
          <ac:chgData name="규리 김" userId="6931e6bb1c03a77c" providerId="LiveId" clId="{3A0D8FAF-DF32-422D-AF89-E961AC263882}" dt="2020-02-14T01:34:46.937" v="593" actId="1076"/>
          <ac:spMkLst>
            <pc:docMk/>
            <pc:sldMk cId="2482650051" sldId="265"/>
            <ac:spMk id="5" creationId="{18CA44BA-CE19-420F-AC11-4EFB675CB03C}"/>
          </ac:spMkLst>
        </pc:spChg>
        <pc:spChg chg="del">
          <ac:chgData name="규리 김" userId="6931e6bb1c03a77c" providerId="LiveId" clId="{3A0D8FAF-DF32-422D-AF89-E961AC263882}" dt="2020-02-14T01:15:45.962" v="496" actId="478"/>
          <ac:spMkLst>
            <pc:docMk/>
            <pc:sldMk cId="2482650051" sldId="265"/>
            <ac:spMk id="6" creationId="{D8D55F09-3054-4823-9A85-213D2B3FC8A4}"/>
          </ac:spMkLst>
        </pc:spChg>
        <pc:spChg chg="mod">
          <ac:chgData name="규리 김" userId="6931e6bb1c03a77c" providerId="LiveId" clId="{3A0D8FAF-DF32-422D-AF89-E961AC263882}" dt="2020-02-14T01:34:43.306" v="592" actId="1076"/>
          <ac:spMkLst>
            <pc:docMk/>
            <pc:sldMk cId="2482650051" sldId="265"/>
            <ac:spMk id="9" creationId="{467456B8-BE00-4492-A570-BA933F8BFC84}"/>
          </ac:spMkLst>
        </pc:spChg>
        <pc:picChg chg="add del mod modCrop">
          <ac:chgData name="규리 김" userId="6931e6bb1c03a77c" providerId="LiveId" clId="{3A0D8FAF-DF32-422D-AF89-E961AC263882}" dt="2020-02-14T01:26:33.680" v="570" actId="478"/>
          <ac:picMkLst>
            <pc:docMk/>
            <pc:sldMk cId="2482650051" sldId="265"/>
            <ac:picMk id="3" creationId="{894D66A3-C1F1-4639-BE8D-B97260A60B71}"/>
          </ac:picMkLst>
        </pc:picChg>
        <pc:picChg chg="add del mod">
          <ac:chgData name="규리 김" userId="6931e6bb1c03a77c" providerId="LiveId" clId="{3A0D8FAF-DF32-422D-AF89-E961AC263882}" dt="2020-02-14T01:31:52.143" v="574" actId="478"/>
          <ac:picMkLst>
            <pc:docMk/>
            <pc:sldMk cId="2482650051" sldId="265"/>
            <ac:picMk id="7" creationId="{23C65A2B-84F3-4F13-A6FD-171F2664CBCA}"/>
          </ac:picMkLst>
        </pc:picChg>
        <pc:picChg chg="add mod">
          <ac:chgData name="규리 김" userId="6931e6bb1c03a77c" providerId="LiveId" clId="{3A0D8FAF-DF32-422D-AF89-E961AC263882}" dt="2020-02-14T01:34:31.982" v="589" actId="1076"/>
          <ac:picMkLst>
            <pc:docMk/>
            <pc:sldMk cId="2482650051" sldId="265"/>
            <ac:picMk id="11" creationId="{AD92E4F1-8F49-4B44-99E3-AE31E2AA1C40}"/>
          </ac:picMkLst>
        </pc:picChg>
      </pc:sldChg>
      <pc:sldChg chg="modSp">
        <pc:chgData name="규리 김" userId="6931e6bb1c03a77c" providerId="LiveId" clId="{3A0D8FAF-DF32-422D-AF89-E961AC263882}" dt="2020-02-14T04:00:26.630" v="1305" actId="113"/>
        <pc:sldMkLst>
          <pc:docMk/>
          <pc:sldMk cId="2739733972" sldId="266"/>
        </pc:sldMkLst>
        <pc:spChg chg="mod">
          <ac:chgData name="규리 김" userId="6931e6bb1c03a77c" providerId="LiveId" clId="{3A0D8FAF-DF32-422D-AF89-E961AC263882}" dt="2020-02-14T04:00:26.630" v="1305" actId="113"/>
          <ac:spMkLst>
            <pc:docMk/>
            <pc:sldMk cId="2739733972" sldId="266"/>
            <ac:spMk id="8" creationId="{01CCA7C0-C7C3-4062-B36F-A9A424BB5BE2}"/>
          </ac:spMkLst>
        </pc:spChg>
      </pc:sldChg>
      <pc:sldChg chg="modSp">
        <pc:chgData name="규리 김" userId="6931e6bb1c03a77c" providerId="LiveId" clId="{3A0D8FAF-DF32-422D-AF89-E961AC263882}" dt="2020-02-14T04:00:34.732" v="1307" actId="113"/>
        <pc:sldMkLst>
          <pc:docMk/>
          <pc:sldMk cId="2762219484" sldId="267"/>
        </pc:sldMkLst>
        <pc:spChg chg="mod">
          <ac:chgData name="규리 김" userId="6931e6bb1c03a77c" providerId="LiveId" clId="{3A0D8FAF-DF32-422D-AF89-E961AC263882}" dt="2020-02-14T04:00:34.732" v="1307" actId="113"/>
          <ac:spMkLst>
            <pc:docMk/>
            <pc:sldMk cId="2762219484" sldId="267"/>
            <ac:spMk id="8" creationId="{01CCA7C0-C7C3-4062-B36F-A9A424BB5BE2}"/>
          </ac:spMkLst>
        </pc:spChg>
      </pc:sldChg>
      <pc:sldChg chg="modSp">
        <pc:chgData name="규리 김" userId="6931e6bb1c03a77c" providerId="LiveId" clId="{3A0D8FAF-DF32-422D-AF89-E961AC263882}" dt="2020-02-14T04:00:41.863" v="1309" actId="113"/>
        <pc:sldMkLst>
          <pc:docMk/>
          <pc:sldMk cId="2758890122" sldId="268"/>
        </pc:sldMkLst>
        <pc:spChg chg="mod">
          <ac:chgData name="규리 김" userId="6931e6bb1c03a77c" providerId="LiveId" clId="{3A0D8FAF-DF32-422D-AF89-E961AC263882}" dt="2020-02-14T04:00:41.863" v="1309" actId="113"/>
          <ac:spMkLst>
            <pc:docMk/>
            <pc:sldMk cId="2758890122" sldId="268"/>
            <ac:spMk id="8" creationId="{01CCA7C0-C7C3-4062-B36F-A9A424BB5BE2}"/>
          </ac:spMkLst>
        </pc:spChg>
      </pc:sldChg>
      <pc:sldChg chg="addSp delSp modSp del">
        <pc:chgData name="규리 김" userId="6931e6bb1c03a77c" providerId="LiveId" clId="{3A0D8FAF-DF32-422D-AF89-E961AC263882}" dt="2020-02-14T01:41:04.344" v="636" actId="47"/>
        <pc:sldMkLst>
          <pc:docMk/>
          <pc:sldMk cId="1886341171" sldId="269"/>
        </pc:sldMkLst>
        <pc:spChg chg="del">
          <ac:chgData name="규리 김" userId="6931e6bb1c03a77c" providerId="LiveId" clId="{3A0D8FAF-DF32-422D-AF89-E961AC263882}" dt="2020-02-14T01:39:40.961" v="624" actId="478"/>
          <ac:spMkLst>
            <pc:docMk/>
            <pc:sldMk cId="1886341171" sldId="269"/>
            <ac:spMk id="9" creationId="{467456B8-BE00-4492-A570-BA933F8BFC84}"/>
          </ac:spMkLst>
        </pc:spChg>
        <pc:graphicFrameChg chg="add del mod modGraphic">
          <ac:chgData name="규리 김" userId="6931e6bb1c03a77c" providerId="LiveId" clId="{3A0D8FAF-DF32-422D-AF89-E961AC263882}" dt="2020-02-14T01:40:22.985" v="629"/>
          <ac:graphicFrameMkLst>
            <pc:docMk/>
            <pc:sldMk cId="1886341171" sldId="269"/>
            <ac:graphicFrameMk id="2" creationId="{F15EAF55-D172-496C-8405-90DFE4CBC9AC}"/>
          </ac:graphicFrameMkLst>
        </pc:graphicFrameChg>
        <pc:graphicFrameChg chg="add del">
          <ac:chgData name="규리 김" userId="6931e6bb1c03a77c" providerId="LiveId" clId="{3A0D8FAF-DF32-422D-AF89-E961AC263882}" dt="2020-02-14T01:40:57.760" v="634"/>
          <ac:graphicFrameMkLst>
            <pc:docMk/>
            <pc:sldMk cId="1886341171" sldId="269"/>
            <ac:graphicFrameMk id="6" creationId="{F5090785-87F4-4AF1-8E74-B1523CCCBED6}"/>
          </ac:graphicFrameMkLst>
        </pc:graphicFrameChg>
      </pc:sldChg>
      <pc:sldChg chg="modSp">
        <pc:chgData name="규리 김" userId="6931e6bb1c03a77c" providerId="LiveId" clId="{3A0D8FAF-DF32-422D-AF89-E961AC263882}" dt="2020-02-14T04:01:29.887" v="1315" actId="113"/>
        <pc:sldMkLst>
          <pc:docMk/>
          <pc:sldMk cId="3254011846" sldId="270"/>
        </pc:sldMkLst>
        <pc:spChg chg="mod">
          <ac:chgData name="규리 김" userId="6931e6bb1c03a77c" providerId="LiveId" clId="{3A0D8FAF-DF32-422D-AF89-E961AC263882}" dt="2020-02-14T04:01:29.887" v="1315" actId="113"/>
          <ac:spMkLst>
            <pc:docMk/>
            <pc:sldMk cId="3254011846" sldId="270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50:29.863" v="1286" actId="255"/>
          <ac:spMkLst>
            <pc:docMk/>
            <pc:sldMk cId="3254011846" sldId="270"/>
            <ac:spMk id="9" creationId="{467456B8-BE00-4492-A570-BA933F8BFC84}"/>
          </ac:spMkLst>
        </pc:spChg>
      </pc:sldChg>
      <pc:sldChg chg="modSp">
        <pc:chgData name="규리 김" userId="6931e6bb1c03a77c" providerId="LiveId" clId="{3A0D8FAF-DF32-422D-AF89-E961AC263882}" dt="2020-02-14T04:01:36.989" v="1317" actId="113"/>
        <pc:sldMkLst>
          <pc:docMk/>
          <pc:sldMk cId="1616452382" sldId="271"/>
        </pc:sldMkLst>
        <pc:spChg chg="mod">
          <ac:chgData name="규리 김" userId="6931e6bb1c03a77c" providerId="LiveId" clId="{3A0D8FAF-DF32-422D-AF89-E961AC263882}" dt="2020-02-14T04:01:36.989" v="1317" actId="113"/>
          <ac:spMkLst>
            <pc:docMk/>
            <pc:sldMk cId="1616452382" sldId="271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50:39.305" v="1288" actId="255"/>
          <ac:spMkLst>
            <pc:docMk/>
            <pc:sldMk cId="1616452382" sldId="271"/>
            <ac:spMk id="9" creationId="{467456B8-BE00-4492-A570-BA933F8BFC84}"/>
          </ac:spMkLst>
        </pc:spChg>
      </pc:sldChg>
      <pc:sldChg chg="modSp">
        <pc:chgData name="규리 김" userId="6931e6bb1c03a77c" providerId="LiveId" clId="{3A0D8FAF-DF32-422D-AF89-E961AC263882}" dt="2020-02-14T04:01:44.567" v="1319" actId="113"/>
        <pc:sldMkLst>
          <pc:docMk/>
          <pc:sldMk cId="4166094796" sldId="272"/>
        </pc:sldMkLst>
        <pc:spChg chg="mod">
          <ac:chgData name="규리 김" userId="6931e6bb1c03a77c" providerId="LiveId" clId="{3A0D8FAF-DF32-422D-AF89-E961AC263882}" dt="2020-02-14T04:01:44.567" v="1319" actId="113"/>
          <ac:spMkLst>
            <pc:docMk/>
            <pc:sldMk cId="4166094796" sldId="272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8:43.487" v="1275" actId="255"/>
          <ac:spMkLst>
            <pc:docMk/>
            <pc:sldMk cId="4166094796" sldId="272"/>
            <ac:spMk id="9" creationId="{467456B8-BE00-4492-A570-BA933F8BFC84}"/>
          </ac:spMkLst>
        </pc:spChg>
      </pc:sldChg>
      <pc:sldChg chg="modSp">
        <pc:chgData name="규리 김" userId="6931e6bb1c03a77c" providerId="LiveId" clId="{3A0D8FAF-DF32-422D-AF89-E961AC263882}" dt="2020-02-14T03:48:54.498" v="1277" actId="113"/>
        <pc:sldMkLst>
          <pc:docMk/>
          <pc:sldMk cId="3119808758" sldId="273"/>
        </pc:sldMkLst>
        <pc:spChg chg="mod">
          <ac:chgData name="규리 김" userId="6931e6bb1c03a77c" providerId="LiveId" clId="{3A0D8FAF-DF32-422D-AF89-E961AC263882}" dt="2020-02-14T03:48:54.498" v="1277" actId="113"/>
          <ac:spMkLst>
            <pc:docMk/>
            <pc:sldMk cId="3119808758" sldId="273"/>
            <ac:spMk id="5" creationId="{4DB82F8A-1059-4449-817F-4EA69D96B99A}"/>
          </ac:spMkLst>
        </pc:spChg>
      </pc:sldChg>
      <pc:sldChg chg="addSp delSp modSp add del">
        <pc:chgData name="규리 김" userId="6931e6bb1c03a77c" providerId="LiveId" clId="{3A0D8FAF-DF32-422D-AF89-E961AC263882}" dt="2020-02-14T01:36:33.284" v="606" actId="47"/>
        <pc:sldMkLst>
          <pc:docMk/>
          <pc:sldMk cId="3995240686" sldId="274"/>
        </pc:sldMkLst>
        <pc:spChg chg="mod">
          <ac:chgData name="규리 김" userId="6931e6bb1c03a77c" providerId="LiveId" clId="{3A0D8FAF-DF32-422D-AF89-E961AC263882}" dt="2020-02-14T01:35:52.095" v="599" actId="1076"/>
          <ac:spMkLst>
            <pc:docMk/>
            <pc:sldMk cId="3995240686" sldId="274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1:05:16.442" v="210"/>
          <ac:spMkLst>
            <pc:docMk/>
            <pc:sldMk cId="3995240686" sldId="274"/>
            <ac:spMk id="9" creationId="{467456B8-BE00-4492-A570-BA933F8BFC84}"/>
          </ac:spMkLst>
        </pc:spChg>
        <pc:spChg chg="add del">
          <ac:chgData name="규리 김" userId="6931e6bb1c03a77c" providerId="LiveId" clId="{3A0D8FAF-DF32-422D-AF89-E961AC263882}" dt="2020-02-14T01:14:54.411" v="484" actId="478"/>
          <ac:spMkLst>
            <pc:docMk/>
            <pc:sldMk cId="3995240686" sldId="274"/>
            <ac:spMk id="10" creationId="{4B2EA16D-7435-45CA-80C6-60311F107487}"/>
          </ac:spMkLst>
        </pc:spChg>
        <pc:spChg chg="del mod">
          <ac:chgData name="규리 김" userId="6931e6bb1c03a77c" providerId="LiveId" clId="{3A0D8FAF-DF32-422D-AF89-E961AC263882}" dt="2020-02-14T01:14:48.659" v="482" actId="478"/>
          <ac:spMkLst>
            <pc:docMk/>
            <pc:sldMk cId="3995240686" sldId="274"/>
            <ac:spMk id="12" creationId="{217C45F1-B4E3-4FC7-8FDB-C097595F29A1}"/>
          </ac:spMkLst>
        </pc:spChg>
        <pc:grpChg chg="del mod">
          <ac:chgData name="규리 김" userId="6931e6bb1c03a77c" providerId="LiveId" clId="{3A0D8FAF-DF32-422D-AF89-E961AC263882}" dt="2020-02-14T01:14:51.740" v="483" actId="478"/>
          <ac:grpSpMkLst>
            <pc:docMk/>
            <pc:sldMk cId="3995240686" sldId="274"/>
            <ac:grpSpMk id="13" creationId="{07DF01AE-F3BC-4285-93CD-AAA98ABBC7C7}"/>
          </ac:grpSpMkLst>
        </pc:grpChg>
        <pc:picChg chg="add del mod">
          <ac:chgData name="규리 김" userId="6931e6bb1c03a77c" providerId="LiveId" clId="{3A0D8FAF-DF32-422D-AF89-E961AC263882}" dt="2020-02-14T01:36:26.270" v="604"/>
          <ac:picMkLst>
            <pc:docMk/>
            <pc:sldMk cId="3995240686" sldId="274"/>
            <ac:picMk id="3" creationId="{95B46643-C806-4644-A42C-F5D701C2439A}"/>
          </ac:picMkLst>
        </pc:picChg>
        <pc:picChg chg="add del">
          <ac:chgData name="규리 김" userId="6931e6bb1c03a77c" providerId="LiveId" clId="{3A0D8FAF-DF32-422D-AF89-E961AC263882}" dt="2020-02-14T01:18:51.739" v="516"/>
          <ac:picMkLst>
            <pc:docMk/>
            <pc:sldMk cId="3995240686" sldId="274"/>
            <ac:picMk id="11" creationId="{38A2E03E-48CC-41B8-A8C0-D0C74F09ABB9}"/>
          </ac:picMkLst>
        </pc:picChg>
      </pc:sldChg>
      <pc:sldChg chg="add del">
        <pc:chgData name="규리 김" userId="6931e6bb1c03a77c" providerId="LiveId" clId="{3A0D8FAF-DF32-422D-AF89-E961AC263882}" dt="2020-02-14T01:09:36.302" v="360"/>
        <pc:sldMkLst>
          <pc:docMk/>
          <pc:sldMk cId="1044219196" sldId="275"/>
        </pc:sldMkLst>
      </pc:sldChg>
      <pc:sldChg chg="addSp delSp modSp add">
        <pc:chgData name="규리 김" userId="6931e6bb1c03a77c" providerId="LiveId" clId="{3A0D8FAF-DF32-422D-AF89-E961AC263882}" dt="2020-02-14T04:00:06.061" v="1301" actId="113"/>
        <pc:sldMkLst>
          <pc:docMk/>
          <pc:sldMk cId="2794278407" sldId="275"/>
        </pc:sldMkLst>
        <pc:spChg chg="mod">
          <ac:chgData name="규리 김" userId="6931e6bb1c03a77c" providerId="LiveId" clId="{3A0D8FAF-DF32-422D-AF89-E961AC263882}" dt="2020-02-14T03:58:38.890" v="1296" actId="14100"/>
          <ac:spMkLst>
            <pc:docMk/>
            <pc:sldMk cId="2794278407" sldId="275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4:00:06.061" v="1301" actId="113"/>
          <ac:spMkLst>
            <pc:docMk/>
            <pc:sldMk cId="2794278407" sldId="275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6:46.779" v="1258" actId="2711"/>
          <ac:spMkLst>
            <pc:docMk/>
            <pc:sldMk cId="2794278407" sldId="275"/>
            <ac:spMk id="9" creationId="{467456B8-BE00-4492-A570-BA933F8BFC84}"/>
          </ac:spMkLst>
        </pc:spChg>
        <pc:picChg chg="add mod">
          <ac:chgData name="규리 김" userId="6931e6bb1c03a77c" providerId="LiveId" clId="{3A0D8FAF-DF32-422D-AF89-E961AC263882}" dt="2020-02-14T01:58:46.821" v="751" actId="1076"/>
          <ac:picMkLst>
            <pc:docMk/>
            <pc:sldMk cId="2794278407" sldId="275"/>
            <ac:picMk id="3" creationId="{80D9B242-F454-408E-B373-D394153D6B4F}"/>
          </ac:picMkLst>
        </pc:picChg>
        <pc:picChg chg="add del mod">
          <ac:chgData name="규리 김" userId="6931e6bb1c03a77c" providerId="LiveId" clId="{3A0D8FAF-DF32-422D-AF89-E961AC263882}" dt="2020-02-14T01:58:48.379" v="752" actId="478"/>
          <ac:picMkLst>
            <pc:docMk/>
            <pc:sldMk cId="2794278407" sldId="275"/>
            <ac:picMk id="6" creationId="{4DA58AA2-7C25-4FE5-8D85-9C2CE09C9C4A}"/>
          </ac:picMkLst>
        </pc:picChg>
        <pc:picChg chg="del">
          <ac:chgData name="규리 김" userId="6931e6bb1c03a77c" providerId="LiveId" clId="{3A0D8FAF-DF32-422D-AF89-E961AC263882}" dt="2020-02-14T01:36:18.942" v="603" actId="478"/>
          <ac:picMkLst>
            <pc:docMk/>
            <pc:sldMk cId="2794278407" sldId="275"/>
            <ac:picMk id="20" creationId="{61474BB9-8022-4EE7-8CD0-D8BBAC6D600E}"/>
          </ac:picMkLst>
        </pc:picChg>
      </pc:sldChg>
      <pc:sldChg chg="add del">
        <pc:chgData name="규리 김" userId="6931e6bb1c03a77c" providerId="LiveId" clId="{3A0D8FAF-DF32-422D-AF89-E961AC263882}" dt="2020-02-14T01:09:44.029" v="365"/>
        <pc:sldMkLst>
          <pc:docMk/>
          <pc:sldMk cId="2803246579" sldId="275"/>
        </pc:sldMkLst>
      </pc:sldChg>
      <pc:sldChg chg="addSp delSp modSp add">
        <pc:chgData name="규리 김" userId="6931e6bb1c03a77c" providerId="LiveId" clId="{3A0D8FAF-DF32-422D-AF89-E961AC263882}" dt="2020-02-14T04:00:14.822" v="1303" actId="113"/>
        <pc:sldMkLst>
          <pc:docMk/>
          <pc:sldMk cId="1970064909" sldId="276"/>
        </pc:sldMkLst>
        <pc:spChg chg="add del mod">
          <ac:chgData name="규리 김" userId="6931e6bb1c03a77c" providerId="LiveId" clId="{3A0D8FAF-DF32-422D-AF89-E961AC263882}" dt="2020-02-14T02:31:30.984" v="992" actId="478"/>
          <ac:spMkLst>
            <pc:docMk/>
            <pc:sldMk cId="1970064909" sldId="276"/>
            <ac:spMk id="3" creationId="{5A0C588F-723A-4CC0-B8BF-CDED8E9291A1}"/>
          </ac:spMkLst>
        </pc:spChg>
        <pc:spChg chg="del mod">
          <ac:chgData name="규리 김" userId="6931e6bb1c03a77c" providerId="LiveId" clId="{3A0D8FAF-DF32-422D-AF89-E961AC263882}" dt="2020-02-14T02:31:28.984" v="991" actId="478"/>
          <ac:spMkLst>
            <pc:docMk/>
            <pc:sldMk cId="1970064909" sldId="276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4:00:14.822" v="1303" actId="113"/>
          <ac:spMkLst>
            <pc:docMk/>
            <pc:sldMk cId="1970064909" sldId="276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59:01.060" v="1297" actId="242"/>
          <ac:spMkLst>
            <pc:docMk/>
            <pc:sldMk cId="1970064909" sldId="276"/>
            <ac:spMk id="9" creationId="{467456B8-BE00-4492-A570-BA933F8BFC84}"/>
          </ac:spMkLst>
        </pc:spChg>
        <pc:picChg chg="add del">
          <ac:chgData name="규리 김" userId="6931e6bb1c03a77c" providerId="LiveId" clId="{3A0D8FAF-DF32-422D-AF89-E961AC263882}" dt="2020-02-14T01:38:06.911" v="619" actId="478"/>
          <ac:picMkLst>
            <pc:docMk/>
            <pc:sldMk cId="1970064909" sldId="276"/>
            <ac:picMk id="6" creationId="{4DA58AA2-7C25-4FE5-8D85-9C2CE09C9C4A}"/>
          </ac:picMkLst>
        </pc:picChg>
        <pc:picChg chg="add mod">
          <ac:chgData name="규리 김" userId="6931e6bb1c03a77c" providerId="LiveId" clId="{3A0D8FAF-DF32-422D-AF89-E961AC263882}" dt="2020-02-14T01:38:05.363" v="618" actId="1076"/>
          <ac:picMkLst>
            <pc:docMk/>
            <pc:sldMk cId="1970064909" sldId="276"/>
            <ac:picMk id="7" creationId="{4151CCF8-FD51-496E-A07C-6112C4C0CAB0}"/>
          </ac:picMkLst>
        </pc:picChg>
      </pc:sldChg>
      <pc:sldChg chg="add del">
        <pc:chgData name="규리 김" userId="6931e6bb1c03a77c" providerId="LiveId" clId="{3A0D8FAF-DF32-422D-AF89-E961AC263882}" dt="2020-02-14T01:49:42.035" v="719" actId="47"/>
        <pc:sldMkLst>
          <pc:docMk/>
          <pc:sldMk cId="388628277" sldId="277"/>
        </pc:sldMkLst>
      </pc:sldChg>
      <pc:sldChg chg="addSp delSp modSp add">
        <pc:chgData name="규리 김" userId="6931e6bb1c03a77c" providerId="LiveId" clId="{3A0D8FAF-DF32-422D-AF89-E961AC263882}" dt="2020-02-14T04:00:49.264" v="1311" actId="113"/>
        <pc:sldMkLst>
          <pc:docMk/>
          <pc:sldMk cId="2827541353" sldId="278"/>
        </pc:sldMkLst>
        <pc:spChg chg="add del mod">
          <ac:chgData name="규리 김" userId="6931e6bb1c03a77c" providerId="LiveId" clId="{3A0D8FAF-DF32-422D-AF89-E961AC263882}" dt="2020-02-14T01:42:02.615" v="645" actId="478"/>
          <ac:spMkLst>
            <pc:docMk/>
            <pc:sldMk cId="2827541353" sldId="278"/>
            <ac:spMk id="3" creationId="{6DBC82E2-0234-426A-88F4-D942F632A336}"/>
          </ac:spMkLst>
        </pc:spChg>
        <pc:spChg chg="del mod">
          <ac:chgData name="규리 김" userId="6931e6bb1c03a77c" providerId="LiveId" clId="{3A0D8FAF-DF32-422D-AF89-E961AC263882}" dt="2020-02-14T01:41:53.679" v="644" actId="478"/>
          <ac:spMkLst>
            <pc:docMk/>
            <pc:sldMk cId="2827541353" sldId="278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4:00:49.264" v="1311" actId="113"/>
          <ac:spMkLst>
            <pc:docMk/>
            <pc:sldMk cId="2827541353" sldId="278"/>
            <ac:spMk id="8" creationId="{01CCA7C0-C7C3-4062-B36F-A9A424BB5BE2}"/>
          </ac:spMkLst>
        </pc:spChg>
        <pc:spChg chg="del">
          <ac:chgData name="규리 김" userId="6931e6bb1c03a77c" providerId="LiveId" clId="{3A0D8FAF-DF32-422D-AF89-E961AC263882}" dt="2020-02-14T01:41:32.990" v="641" actId="478"/>
          <ac:spMkLst>
            <pc:docMk/>
            <pc:sldMk cId="2827541353" sldId="278"/>
            <ac:spMk id="9" creationId="{467456B8-BE00-4492-A570-BA933F8BFC84}"/>
          </ac:spMkLst>
        </pc:spChg>
        <pc:graphicFrameChg chg="add mod modGraphic">
          <ac:chgData name="규리 김" userId="6931e6bb1c03a77c" providerId="LiveId" clId="{3A0D8FAF-DF32-422D-AF89-E961AC263882}" dt="2020-02-14T03:47:25.678" v="1263" actId="2711"/>
          <ac:graphicFrameMkLst>
            <pc:docMk/>
            <pc:sldMk cId="2827541353" sldId="278"/>
            <ac:graphicFrameMk id="6" creationId="{71AB5CD4-C4C0-4D31-A71D-45F65C450E20}"/>
          </ac:graphicFrameMkLst>
        </pc:graphicFrameChg>
        <pc:picChg chg="del">
          <ac:chgData name="규리 김" userId="6931e6bb1c03a77c" providerId="LiveId" clId="{3A0D8FAF-DF32-422D-AF89-E961AC263882}" dt="2020-02-14T01:40:45.412" v="632" actId="478"/>
          <ac:picMkLst>
            <pc:docMk/>
            <pc:sldMk cId="2827541353" sldId="278"/>
            <ac:picMk id="7" creationId="{4151CCF8-FD51-496E-A07C-6112C4C0CAB0}"/>
          </ac:picMkLst>
        </pc:picChg>
      </pc:sldChg>
      <pc:sldChg chg="modSp add del">
        <pc:chgData name="규리 김" userId="6931e6bb1c03a77c" providerId="LiveId" clId="{3A0D8FAF-DF32-422D-AF89-E961AC263882}" dt="2020-02-14T01:53:02.414" v="725" actId="47"/>
        <pc:sldMkLst>
          <pc:docMk/>
          <pc:sldMk cId="2283637234" sldId="279"/>
        </pc:sldMkLst>
        <pc:spChg chg="mod">
          <ac:chgData name="규리 김" userId="6931e6bb1c03a77c" providerId="LiveId" clId="{3A0D8FAF-DF32-422D-AF89-E961AC263882}" dt="2020-02-14T01:52:47.810" v="723"/>
          <ac:spMkLst>
            <pc:docMk/>
            <pc:sldMk cId="2283637234" sldId="279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1:52:54.966" v="724"/>
          <ac:spMkLst>
            <pc:docMk/>
            <pc:sldMk cId="2283637234" sldId="279"/>
            <ac:spMk id="9" creationId="{467456B8-BE00-4492-A570-BA933F8BFC84}"/>
          </ac:spMkLst>
        </pc:spChg>
      </pc:sldChg>
      <pc:sldChg chg="addSp delSp modSp add">
        <pc:chgData name="규리 김" userId="6931e6bb1c03a77c" providerId="LiveId" clId="{3A0D8FAF-DF32-422D-AF89-E961AC263882}" dt="2020-02-14T04:01:00.023" v="1313" actId="113"/>
        <pc:sldMkLst>
          <pc:docMk/>
          <pc:sldMk cId="2705457695" sldId="279"/>
        </pc:sldMkLst>
        <pc:spChg chg="mod">
          <ac:chgData name="규리 김" userId="6931e6bb1c03a77c" providerId="LiveId" clId="{3A0D8FAF-DF32-422D-AF89-E961AC263882}" dt="2020-02-14T04:01:00.023" v="1313" actId="113"/>
          <ac:spMkLst>
            <pc:docMk/>
            <pc:sldMk cId="2705457695" sldId="279"/>
            <ac:spMk id="8" creationId="{01CCA7C0-C7C3-4062-B36F-A9A424BB5BE2}"/>
          </ac:spMkLst>
        </pc:spChg>
        <pc:grpChg chg="add del mod">
          <ac:chgData name="규리 김" userId="6931e6bb1c03a77c" providerId="LiveId" clId="{3A0D8FAF-DF32-422D-AF89-E961AC263882}" dt="2020-02-14T02:18:23.858" v="956" actId="165"/>
          <ac:grpSpMkLst>
            <pc:docMk/>
            <pc:sldMk cId="2705457695" sldId="279"/>
            <ac:grpSpMk id="16" creationId="{8C483881-CF17-4AB7-867D-3351DCBA5BA0}"/>
          </ac:grpSpMkLst>
        </pc:grpChg>
        <pc:graphicFrameChg chg="del">
          <ac:chgData name="규리 김" userId="6931e6bb1c03a77c" providerId="LiveId" clId="{3A0D8FAF-DF32-422D-AF89-E961AC263882}" dt="2020-02-14T02:01:26.996" v="754" actId="478"/>
          <ac:graphicFrameMkLst>
            <pc:docMk/>
            <pc:sldMk cId="2705457695" sldId="279"/>
            <ac:graphicFrameMk id="6" creationId="{71AB5CD4-C4C0-4D31-A71D-45F65C450E20}"/>
          </ac:graphicFrameMkLst>
        </pc:graphicFrameChg>
        <pc:picChg chg="add del mod">
          <ac:chgData name="규리 김" userId="6931e6bb1c03a77c" providerId="LiveId" clId="{3A0D8FAF-DF32-422D-AF89-E961AC263882}" dt="2020-02-14T02:01:38.427" v="756" actId="478"/>
          <ac:picMkLst>
            <pc:docMk/>
            <pc:sldMk cId="2705457695" sldId="279"/>
            <ac:picMk id="3" creationId="{0F27E9A8-AC20-44CA-B6E4-75CB47115626}"/>
          </ac:picMkLst>
        </pc:picChg>
        <pc:picChg chg="add mod ord topLvl">
          <ac:chgData name="규리 김" userId="6931e6bb1c03a77c" providerId="LiveId" clId="{3A0D8FAF-DF32-422D-AF89-E961AC263882}" dt="2020-02-14T02:18:23.858" v="956" actId="165"/>
          <ac:picMkLst>
            <pc:docMk/>
            <pc:sldMk cId="2705457695" sldId="279"/>
            <ac:picMk id="5" creationId="{9D0543BE-E0F6-49A0-A665-55236C93A409}"/>
          </ac:picMkLst>
        </pc:picChg>
        <pc:picChg chg="add mod topLvl">
          <ac:chgData name="규리 김" userId="6931e6bb1c03a77c" providerId="LiveId" clId="{3A0D8FAF-DF32-422D-AF89-E961AC263882}" dt="2020-02-14T02:18:23.858" v="956" actId="165"/>
          <ac:picMkLst>
            <pc:docMk/>
            <pc:sldMk cId="2705457695" sldId="279"/>
            <ac:picMk id="9" creationId="{E86C6693-8F92-40E2-A194-BD15964138EB}"/>
          </ac:picMkLst>
        </pc:picChg>
        <pc:picChg chg="add mod topLvl">
          <ac:chgData name="규리 김" userId="6931e6bb1c03a77c" providerId="LiveId" clId="{3A0D8FAF-DF32-422D-AF89-E961AC263882}" dt="2020-02-14T02:18:23.858" v="956" actId="165"/>
          <ac:picMkLst>
            <pc:docMk/>
            <pc:sldMk cId="2705457695" sldId="279"/>
            <ac:picMk id="11" creationId="{F12D0662-A7B1-4942-A6FF-1EFE14A2D10A}"/>
          </ac:picMkLst>
        </pc:picChg>
        <pc:picChg chg="add mod topLvl">
          <ac:chgData name="규리 김" userId="6931e6bb1c03a77c" providerId="LiveId" clId="{3A0D8FAF-DF32-422D-AF89-E961AC263882}" dt="2020-02-14T02:18:23.858" v="956" actId="165"/>
          <ac:picMkLst>
            <pc:docMk/>
            <pc:sldMk cId="2705457695" sldId="279"/>
            <ac:picMk id="13" creationId="{F5D68A44-2C02-4748-A1E1-61DC6093C4A2}"/>
          </ac:picMkLst>
        </pc:picChg>
        <pc:picChg chg="add del mod">
          <ac:chgData name="규리 김" userId="6931e6bb1c03a77c" providerId="LiveId" clId="{3A0D8FAF-DF32-422D-AF89-E961AC263882}" dt="2020-02-14T02:01:39.027" v="757" actId="478"/>
          <ac:picMkLst>
            <pc:docMk/>
            <pc:sldMk cId="2705457695" sldId="279"/>
            <ac:picMk id="15" creationId="{0BD20B7D-BCA0-48CC-AD55-19776BCF4BDF}"/>
          </ac:picMkLst>
        </pc:picChg>
      </pc:sldChg>
      <pc:sldChg chg="add del">
        <pc:chgData name="규리 김" userId="6931e6bb1c03a77c" providerId="LiveId" clId="{3A0D8FAF-DF32-422D-AF89-E961AC263882}" dt="2020-02-14T02:18:01.148" v="952"/>
        <pc:sldMkLst>
          <pc:docMk/>
          <pc:sldMk cId="3464164358" sldId="280"/>
        </pc:sldMkLst>
      </pc:sldChg>
      <pc:sldChg chg="add del">
        <pc:chgData name="규리 김" userId="6931e6bb1c03a77c" providerId="LiveId" clId="{3A0D8FAF-DF32-422D-AF89-E961AC263882}" dt="2020-02-14T02:18:00.782" v="951"/>
        <pc:sldMkLst>
          <pc:docMk/>
          <pc:sldMk cId="1878668110" sldId="281"/>
        </pc:sldMkLst>
      </pc:sldChg>
      <pc:sldMasterChg chg="modSldLayout">
        <pc:chgData name="규리 김" userId="6931e6bb1c03a77c" providerId="LiveId" clId="{3A0D8FAF-DF32-422D-AF89-E961AC263882}" dt="2020-02-14T03:57:14.660" v="1293" actId="121"/>
        <pc:sldMasterMkLst>
          <pc:docMk/>
          <pc:sldMasterMk cId="2725243820" sldId="2147483648"/>
        </pc:sldMasterMkLst>
        <pc:sldLayoutChg chg="modSp">
          <pc:chgData name="규리 김" userId="6931e6bb1c03a77c" providerId="LiveId" clId="{3A0D8FAF-DF32-422D-AF89-E961AC263882}" dt="2020-02-14T03:57:14.660" v="1293" actId="121"/>
          <pc:sldLayoutMkLst>
            <pc:docMk/>
            <pc:sldMasterMk cId="2725243820" sldId="2147483648"/>
            <pc:sldLayoutMk cId="2981588180" sldId="2147483653"/>
          </pc:sldLayoutMkLst>
          <pc:spChg chg="mod">
            <ac:chgData name="규리 김" userId="6931e6bb1c03a77c" providerId="LiveId" clId="{3A0D8FAF-DF32-422D-AF89-E961AC263882}" dt="2020-02-14T03:57:14.660" v="1293" actId="121"/>
            <ac:spMkLst>
              <pc:docMk/>
              <pc:sldMasterMk cId="2725243820" sldId="2147483648"/>
              <pc:sldLayoutMk cId="2981588180" sldId="2147483653"/>
              <ac:spMk id="11" creationId="{FB49D0F0-DAED-4A02-8C9D-B51F698F9104}"/>
            </ac:spMkLst>
          </pc:spChg>
        </pc:sldLayoutChg>
      </pc:sldMasterChg>
    </pc:docChg>
  </pc:docChgLst>
  <pc:docChgLst>
    <pc:chgData name="규리 김" userId="6931e6bb1c03a77c" providerId="LiveId" clId="{7896B97A-6E6F-4006-8C87-F33143977880}"/>
    <pc:docChg chg="undo custSel modSld modMainMaster">
      <pc:chgData name="규리 김" userId="6931e6bb1c03a77c" providerId="LiveId" clId="{7896B97A-6E6F-4006-8C87-F33143977880}" dt="2020-02-14T05:28:12.674" v="111" actId="20577"/>
      <pc:docMkLst>
        <pc:docMk/>
      </pc:docMkLst>
      <pc:sldChg chg="modSp">
        <pc:chgData name="규리 김" userId="6931e6bb1c03a77c" providerId="LiveId" clId="{7896B97A-6E6F-4006-8C87-F33143977880}" dt="2020-02-14T04:36:04.125" v="73" actId="2711"/>
        <pc:sldMkLst>
          <pc:docMk/>
          <pc:sldMk cId="2700062394" sldId="256"/>
        </pc:sldMkLst>
        <pc:spChg chg="mod">
          <ac:chgData name="규리 김" userId="6931e6bb1c03a77c" providerId="LiveId" clId="{7896B97A-6E6F-4006-8C87-F33143977880}" dt="2020-02-14T04:36:04.125" v="73" actId="2711"/>
          <ac:spMkLst>
            <pc:docMk/>
            <pc:sldMk cId="2700062394" sldId="256"/>
            <ac:spMk id="3" creationId="{E17438E3-686F-4A14-827E-1DF98D2C9008}"/>
          </ac:spMkLst>
        </pc:spChg>
        <pc:spChg chg="mod">
          <ac:chgData name="규리 김" userId="6931e6bb1c03a77c" providerId="LiveId" clId="{7896B97A-6E6F-4006-8C87-F33143977880}" dt="2020-02-14T04:35:55.326" v="71" actId="2711"/>
          <ac:spMkLst>
            <pc:docMk/>
            <pc:sldMk cId="2700062394" sldId="256"/>
            <ac:spMk id="4" creationId="{468E6B13-6564-4791-9BB5-3E4336659347}"/>
          </ac:spMkLst>
        </pc:spChg>
        <pc:spChg chg="mod">
          <ac:chgData name="규리 김" userId="6931e6bb1c03a77c" providerId="LiveId" clId="{7896B97A-6E6F-4006-8C87-F33143977880}" dt="2020-02-14T04:35:51.949" v="70" actId="2711"/>
          <ac:spMkLst>
            <pc:docMk/>
            <pc:sldMk cId="2700062394" sldId="256"/>
            <ac:spMk id="5" creationId="{4DB82F8A-1059-4449-817F-4EA69D96B99A}"/>
          </ac:spMkLst>
        </pc:spChg>
      </pc:sldChg>
      <pc:sldChg chg="modSp">
        <pc:chgData name="규리 김" userId="6931e6bb1c03a77c" providerId="LiveId" clId="{7896B97A-6E6F-4006-8C87-F33143977880}" dt="2020-02-14T04:36:18.432" v="76" actId="2711"/>
        <pc:sldMkLst>
          <pc:docMk/>
          <pc:sldMk cId="1321491505" sldId="257"/>
        </pc:sldMkLst>
        <pc:spChg chg="mod">
          <ac:chgData name="규리 김" userId="6931e6bb1c03a77c" providerId="LiveId" clId="{7896B97A-6E6F-4006-8C87-F33143977880}" dt="2020-02-14T04:36:14.211" v="75" actId="2711"/>
          <ac:spMkLst>
            <pc:docMk/>
            <pc:sldMk cId="1321491505" sldId="257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6:09.437" v="74" actId="2711"/>
          <ac:spMkLst>
            <pc:docMk/>
            <pc:sldMk cId="1321491505" sldId="257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6:18.432" v="76" actId="2711"/>
          <ac:spMkLst>
            <pc:docMk/>
            <pc:sldMk cId="1321491505" sldId="257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6:38.913" v="79" actId="2711"/>
        <pc:sldMkLst>
          <pc:docMk/>
          <pc:sldMk cId="1584238359" sldId="258"/>
        </pc:sldMkLst>
        <pc:spChg chg="mod">
          <ac:chgData name="규리 김" userId="6931e6bb1c03a77c" providerId="LiveId" clId="{7896B97A-6E6F-4006-8C87-F33143977880}" dt="2020-02-14T04:36:31.686" v="78" actId="2711"/>
          <ac:spMkLst>
            <pc:docMk/>
            <pc:sldMk cId="1584238359" sldId="258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6:23.097" v="77" actId="2711"/>
          <ac:spMkLst>
            <pc:docMk/>
            <pc:sldMk cId="1584238359" sldId="258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6:38.913" v="79" actId="2711"/>
          <ac:spMkLst>
            <pc:docMk/>
            <pc:sldMk cId="1584238359" sldId="258"/>
            <ac:spMk id="9" creationId="{467456B8-BE00-4492-A570-BA933F8BFC84}"/>
          </ac:spMkLst>
        </pc:spChg>
        <pc:spChg chg="mod">
          <ac:chgData name="규리 김" userId="6931e6bb1c03a77c" providerId="LiveId" clId="{7896B97A-6E6F-4006-8C87-F33143977880}" dt="2020-02-14T04:36:31.686" v="78" actId="2711"/>
          <ac:spMkLst>
            <pc:docMk/>
            <pc:sldMk cId="1584238359" sldId="258"/>
            <ac:spMk id="10" creationId="{A6713AD0-DF5C-458A-9C31-194799601107}"/>
          </ac:spMkLst>
        </pc:spChg>
        <pc:spChg chg="mod">
          <ac:chgData name="규리 김" userId="6931e6bb1c03a77c" providerId="LiveId" clId="{7896B97A-6E6F-4006-8C87-F33143977880}" dt="2020-02-14T04:36:38.913" v="79" actId="2711"/>
          <ac:spMkLst>
            <pc:docMk/>
            <pc:sldMk cId="1584238359" sldId="258"/>
            <ac:spMk id="11" creationId="{BD5F8DAE-122E-47AF-8D9C-AE3B5B0B7042}"/>
          </ac:spMkLst>
        </pc:spChg>
      </pc:sldChg>
      <pc:sldChg chg="modSp">
        <pc:chgData name="규리 김" userId="6931e6bb1c03a77c" providerId="LiveId" clId="{7896B97A-6E6F-4006-8C87-F33143977880}" dt="2020-02-14T04:37:03.367" v="82" actId="2711"/>
        <pc:sldMkLst>
          <pc:docMk/>
          <pc:sldMk cId="2368712689" sldId="259"/>
        </pc:sldMkLst>
        <pc:spChg chg="mod">
          <ac:chgData name="규리 김" userId="6931e6bb1c03a77c" providerId="LiveId" clId="{7896B97A-6E6F-4006-8C87-F33143977880}" dt="2020-02-14T04:36:46.415" v="80" actId="2711"/>
          <ac:spMkLst>
            <pc:docMk/>
            <pc:sldMk cId="2368712689" sldId="259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6:54.907" v="81" actId="2711"/>
          <ac:spMkLst>
            <pc:docMk/>
            <pc:sldMk cId="2368712689" sldId="259"/>
            <ac:spMk id="6" creationId="{AF3DB48A-97A1-400F-8AA9-B2B726365F7C}"/>
          </ac:spMkLst>
        </pc:spChg>
        <pc:spChg chg="mod">
          <ac:chgData name="규리 김" userId="6931e6bb1c03a77c" providerId="LiveId" clId="{7896B97A-6E6F-4006-8C87-F33143977880}" dt="2020-02-14T04:36:54.907" v="81" actId="2711"/>
          <ac:spMkLst>
            <pc:docMk/>
            <pc:sldMk cId="2368712689" sldId="259"/>
            <ac:spMk id="7" creationId="{EF273C9B-C138-4E40-8263-DA984CEE6E70}"/>
          </ac:spMkLst>
        </pc:spChg>
        <pc:spChg chg="mod">
          <ac:chgData name="규리 김" userId="6931e6bb1c03a77c" providerId="LiveId" clId="{7896B97A-6E6F-4006-8C87-F33143977880}" dt="2020-02-14T04:36:46.415" v="80" actId="2711"/>
          <ac:spMkLst>
            <pc:docMk/>
            <pc:sldMk cId="2368712689" sldId="259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6:54.907" v="81" actId="2711"/>
          <ac:spMkLst>
            <pc:docMk/>
            <pc:sldMk cId="2368712689" sldId="259"/>
            <ac:spMk id="9" creationId="{467456B8-BE00-4492-A570-BA933F8BFC84}"/>
          </ac:spMkLst>
        </pc:spChg>
        <pc:spChg chg="mod">
          <ac:chgData name="규리 김" userId="6931e6bb1c03a77c" providerId="LiveId" clId="{7896B97A-6E6F-4006-8C87-F33143977880}" dt="2020-02-14T04:36:46.415" v="80" actId="2711"/>
          <ac:spMkLst>
            <pc:docMk/>
            <pc:sldMk cId="2368712689" sldId="259"/>
            <ac:spMk id="12" creationId="{07F1E524-6B88-4251-8B94-C37A6D8B9468}"/>
          </ac:spMkLst>
        </pc:spChg>
        <pc:graphicFrameChg chg="modGraphic">
          <ac:chgData name="규리 김" userId="6931e6bb1c03a77c" providerId="LiveId" clId="{7896B97A-6E6F-4006-8C87-F33143977880}" dt="2020-02-14T04:37:03.367" v="82" actId="2711"/>
          <ac:graphicFrameMkLst>
            <pc:docMk/>
            <pc:sldMk cId="2368712689" sldId="259"/>
            <ac:graphicFrameMk id="10" creationId="{780CFAC0-4F0E-4D85-B2D8-573CE7FF44CA}"/>
          </ac:graphicFrameMkLst>
        </pc:graphicFrameChg>
      </pc:sldChg>
      <pc:sldChg chg="modSp">
        <pc:chgData name="규리 김" userId="6931e6bb1c03a77c" providerId="LiveId" clId="{7896B97A-6E6F-4006-8C87-F33143977880}" dt="2020-02-14T04:37:16.224" v="84" actId="2711"/>
        <pc:sldMkLst>
          <pc:docMk/>
          <pc:sldMk cId="2199048774" sldId="260"/>
        </pc:sldMkLst>
        <pc:spChg chg="mod">
          <ac:chgData name="규리 김" userId="6931e6bb1c03a77c" providerId="LiveId" clId="{7896B97A-6E6F-4006-8C87-F33143977880}" dt="2020-02-14T04:37:11.460" v="83" actId="2711"/>
          <ac:spMkLst>
            <pc:docMk/>
            <pc:sldMk cId="2199048774" sldId="260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7:11.460" v="83" actId="2711"/>
          <ac:spMkLst>
            <pc:docMk/>
            <pc:sldMk cId="2199048774" sldId="260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7:16.224" v="84" actId="2711"/>
          <ac:spMkLst>
            <pc:docMk/>
            <pc:sldMk cId="2199048774" sldId="260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7:55.240" v="90" actId="2711"/>
        <pc:sldMkLst>
          <pc:docMk/>
          <pc:sldMk cId="2739733972" sldId="266"/>
        </pc:sldMkLst>
        <pc:spChg chg="mod">
          <ac:chgData name="규리 김" userId="6931e6bb1c03a77c" providerId="LiveId" clId="{7896B97A-6E6F-4006-8C87-F33143977880}" dt="2020-02-14T04:37:55.240" v="90" actId="2711"/>
          <ac:spMkLst>
            <pc:docMk/>
            <pc:sldMk cId="2739733972" sldId="266"/>
            <ac:spMk id="8" creationId="{01CCA7C0-C7C3-4062-B36F-A9A424BB5BE2}"/>
          </ac:spMkLst>
        </pc:spChg>
      </pc:sldChg>
      <pc:sldChg chg="modSp">
        <pc:chgData name="규리 김" userId="6931e6bb1c03a77c" providerId="LiveId" clId="{7896B97A-6E6F-4006-8C87-F33143977880}" dt="2020-02-14T04:38:02.537" v="91" actId="2711"/>
        <pc:sldMkLst>
          <pc:docMk/>
          <pc:sldMk cId="2762219484" sldId="267"/>
        </pc:sldMkLst>
        <pc:spChg chg="mod">
          <ac:chgData name="규리 김" userId="6931e6bb1c03a77c" providerId="LiveId" clId="{7896B97A-6E6F-4006-8C87-F33143977880}" dt="2020-02-14T04:38:02.537" v="91" actId="2711"/>
          <ac:spMkLst>
            <pc:docMk/>
            <pc:sldMk cId="2762219484" sldId="267"/>
            <ac:spMk id="8" creationId="{01CCA7C0-C7C3-4062-B36F-A9A424BB5BE2}"/>
          </ac:spMkLst>
        </pc:spChg>
      </pc:sldChg>
      <pc:sldChg chg="modSp">
        <pc:chgData name="규리 김" userId="6931e6bb1c03a77c" providerId="LiveId" clId="{7896B97A-6E6F-4006-8C87-F33143977880}" dt="2020-02-14T04:25:48.101" v="42" actId="113"/>
        <pc:sldMkLst>
          <pc:docMk/>
          <pc:sldMk cId="2758890122" sldId="268"/>
        </pc:sldMkLst>
        <pc:spChg chg="mod">
          <ac:chgData name="규리 김" userId="6931e6bb1c03a77c" providerId="LiveId" clId="{7896B97A-6E6F-4006-8C87-F33143977880}" dt="2020-02-14T04:25:48.101" v="42" actId="113"/>
          <ac:spMkLst>
            <pc:docMk/>
            <pc:sldMk cId="2758890122" sldId="268"/>
            <ac:spMk id="8" creationId="{01CCA7C0-C7C3-4062-B36F-A9A424BB5BE2}"/>
          </ac:spMkLst>
        </pc:spChg>
      </pc:sldChg>
      <pc:sldChg chg="modSp">
        <pc:chgData name="규리 김" userId="6931e6bb1c03a77c" providerId="LiveId" clId="{7896B97A-6E6F-4006-8C87-F33143977880}" dt="2020-02-14T04:38:43.966" v="94" actId="2711"/>
        <pc:sldMkLst>
          <pc:docMk/>
          <pc:sldMk cId="3254011846" sldId="270"/>
        </pc:sldMkLst>
        <pc:spChg chg="mod">
          <ac:chgData name="규리 김" userId="6931e6bb1c03a77c" providerId="LiveId" clId="{7896B97A-6E6F-4006-8C87-F33143977880}" dt="2020-02-14T04:26:00.914" v="48" actId="113"/>
          <ac:spMkLst>
            <pc:docMk/>
            <pc:sldMk cId="3254011846" sldId="270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8:43.966" v="94" actId="2711"/>
          <ac:spMkLst>
            <pc:docMk/>
            <pc:sldMk cId="3254011846" sldId="270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8:51.047" v="95" actId="2711"/>
        <pc:sldMkLst>
          <pc:docMk/>
          <pc:sldMk cId="1616452382" sldId="271"/>
        </pc:sldMkLst>
        <pc:spChg chg="mod">
          <ac:chgData name="규리 김" userId="6931e6bb1c03a77c" providerId="LiveId" clId="{7896B97A-6E6F-4006-8C87-F33143977880}" dt="2020-02-14T04:26:11.889" v="52" actId="113"/>
          <ac:spMkLst>
            <pc:docMk/>
            <pc:sldMk cId="1616452382" sldId="271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8:51.047" v="95" actId="2711"/>
          <ac:spMkLst>
            <pc:docMk/>
            <pc:sldMk cId="1616452382" sldId="271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9:03.728" v="96" actId="2711"/>
        <pc:sldMkLst>
          <pc:docMk/>
          <pc:sldMk cId="4166094796" sldId="272"/>
        </pc:sldMkLst>
        <pc:spChg chg="mod">
          <ac:chgData name="규리 김" userId="6931e6bb1c03a77c" providerId="LiveId" clId="{7896B97A-6E6F-4006-8C87-F33143977880}" dt="2020-02-14T04:26:21.638" v="56" actId="113"/>
          <ac:spMkLst>
            <pc:docMk/>
            <pc:sldMk cId="4166094796" sldId="272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9:03.728" v="96" actId="2711"/>
          <ac:spMkLst>
            <pc:docMk/>
            <pc:sldMk cId="4166094796" sldId="272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9:12.864" v="97" actId="2711"/>
        <pc:sldMkLst>
          <pc:docMk/>
          <pc:sldMk cId="3119808758" sldId="273"/>
        </pc:sldMkLst>
        <pc:spChg chg="mod">
          <ac:chgData name="규리 김" userId="6931e6bb1c03a77c" providerId="LiveId" clId="{7896B97A-6E6F-4006-8C87-F33143977880}" dt="2020-02-14T04:39:12.864" v="97" actId="2711"/>
          <ac:spMkLst>
            <pc:docMk/>
            <pc:sldMk cId="3119808758" sldId="273"/>
            <ac:spMk id="5" creationId="{4DB82F8A-1059-4449-817F-4EA69D96B99A}"/>
          </ac:spMkLst>
        </pc:spChg>
      </pc:sldChg>
      <pc:sldChg chg="modSp">
        <pc:chgData name="규리 김" userId="6931e6bb1c03a77c" providerId="LiveId" clId="{7896B97A-6E6F-4006-8C87-F33143977880}" dt="2020-02-14T04:37:27.143" v="86" actId="2711"/>
        <pc:sldMkLst>
          <pc:docMk/>
          <pc:sldMk cId="2794278407" sldId="275"/>
        </pc:sldMkLst>
        <pc:spChg chg="mod">
          <ac:chgData name="규리 김" userId="6931e6bb1c03a77c" providerId="LiveId" clId="{7896B97A-6E6F-4006-8C87-F33143977880}" dt="2020-02-14T04:37:22.341" v="85" actId="2711"/>
          <ac:spMkLst>
            <pc:docMk/>
            <pc:sldMk cId="2794278407" sldId="275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7:22.341" v="85" actId="2711"/>
          <ac:spMkLst>
            <pc:docMk/>
            <pc:sldMk cId="2794278407" sldId="275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7:27.143" v="86" actId="2711"/>
          <ac:spMkLst>
            <pc:docMk/>
            <pc:sldMk cId="2794278407" sldId="275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5:28:12.674" v="111" actId="20577"/>
        <pc:sldMkLst>
          <pc:docMk/>
          <pc:sldMk cId="1970064909" sldId="276"/>
        </pc:sldMkLst>
        <pc:spChg chg="mod">
          <ac:chgData name="규리 김" userId="6931e6bb1c03a77c" providerId="LiveId" clId="{7896B97A-6E6F-4006-8C87-F33143977880}" dt="2020-02-14T04:37:34.342" v="87" actId="2711"/>
          <ac:spMkLst>
            <pc:docMk/>
            <pc:sldMk cId="1970064909" sldId="276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5:28:12.674" v="111" actId="20577"/>
          <ac:spMkLst>
            <pc:docMk/>
            <pc:sldMk cId="1970064909" sldId="276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8:17.262" v="92" actId="2711"/>
        <pc:sldMkLst>
          <pc:docMk/>
          <pc:sldMk cId="2827541353" sldId="278"/>
        </pc:sldMkLst>
        <pc:spChg chg="mod">
          <ac:chgData name="규리 김" userId="6931e6bb1c03a77c" providerId="LiveId" clId="{7896B97A-6E6F-4006-8C87-F33143977880}" dt="2020-02-14T04:25:52.818" v="44" actId="113"/>
          <ac:spMkLst>
            <pc:docMk/>
            <pc:sldMk cId="2827541353" sldId="278"/>
            <ac:spMk id="8" creationId="{01CCA7C0-C7C3-4062-B36F-A9A424BB5BE2}"/>
          </ac:spMkLst>
        </pc:spChg>
        <pc:graphicFrameChg chg="modGraphic">
          <ac:chgData name="규리 김" userId="6931e6bb1c03a77c" providerId="LiveId" clId="{7896B97A-6E6F-4006-8C87-F33143977880}" dt="2020-02-14T04:38:17.262" v="92" actId="2711"/>
          <ac:graphicFrameMkLst>
            <pc:docMk/>
            <pc:sldMk cId="2827541353" sldId="278"/>
            <ac:graphicFrameMk id="6" creationId="{71AB5CD4-C4C0-4D31-A71D-45F65C450E20}"/>
          </ac:graphicFrameMkLst>
        </pc:graphicFrameChg>
      </pc:sldChg>
      <pc:sldChg chg="modSp">
        <pc:chgData name="규리 김" userId="6931e6bb1c03a77c" providerId="LiveId" clId="{7896B97A-6E6F-4006-8C87-F33143977880}" dt="2020-02-14T04:25:56.918" v="46" actId="113"/>
        <pc:sldMkLst>
          <pc:docMk/>
          <pc:sldMk cId="2705457695" sldId="279"/>
        </pc:sldMkLst>
        <pc:spChg chg="mod">
          <ac:chgData name="규리 김" userId="6931e6bb1c03a77c" providerId="LiveId" clId="{7896B97A-6E6F-4006-8C87-F33143977880}" dt="2020-02-14T04:25:56.918" v="46" actId="113"/>
          <ac:spMkLst>
            <pc:docMk/>
            <pc:sldMk cId="2705457695" sldId="279"/>
            <ac:spMk id="8" creationId="{01CCA7C0-C7C3-4062-B36F-A9A424BB5BE2}"/>
          </ac:spMkLst>
        </pc:spChg>
      </pc:sldChg>
      <pc:sldMasterChg chg="modSldLayout">
        <pc:chgData name="규리 김" userId="6931e6bb1c03a77c" providerId="LiveId" clId="{7896B97A-6E6F-4006-8C87-F33143977880}" dt="2020-02-14T04:35:36.105" v="68" actId="2711"/>
        <pc:sldMasterMkLst>
          <pc:docMk/>
          <pc:sldMasterMk cId="2725243820" sldId="2147483648"/>
        </pc:sldMasterMkLst>
        <pc:sldLayoutChg chg="modSp">
          <pc:chgData name="규리 김" userId="6931e6bb1c03a77c" providerId="LiveId" clId="{7896B97A-6E6F-4006-8C87-F33143977880}" dt="2020-02-14T04:35:36.105" v="68" actId="2711"/>
          <pc:sldLayoutMkLst>
            <pc:docMk/>
            <pc:sldMasterMk cId="2725243820" sldId="2147483648"/>
            <pc:sldLayoutMk cId="2981588180" sldId="2147483653"/>
          </pc:sldLayoutMkLst>
          <pc:spChg chg="mod">
            <ac:chgData name="규리 김" userId="6931e6bb1c03a77c" providerId="LiveId" clId="{7896B97A-6E6F-4006-8C87-F33143977880}" dt="2020-02-14T04:35:21.282" v="67" actId="2711"/>
            <ac:spMkLst>
              <pc:docMk/>
              <pc:sldMasterMk cId="2725243820" sldId="2147483648"/>
              <pc:sldLayoutMk cId="2981588180" sldId="2147483653"/>
              <ac:spMk id="11" creationId="{FB49D0F0-DAED-4A02-8C9D-B51F698F9104}"/>
            </ac:spMkLst>
          </pc:spChg>
          <pc:spChg chg="mod">
            <ac:chgData name="규리 김" userId="6931e6bb1c03a77c" providerId="LiveId" clId="{7896B97A-6E6F-4006-8C87-F33143977880}" dt="2020-02-14T04:35:36.105" v="68" actId="2711"/>
            <ac:spMkLst>
              <pc:docMk/>
              <pc:sldMasterMk cId="2725243820" sldId="2147483648"/>
              <pc:sldLayoutMk cId="2981588180" sldId="2147483653"/>
              <ac:spMk id="12" creationId="{5EE5B560-09B5-4B0E-83D3-58D57CC0D653}"/>
            </ac:spMkLst>
          </pc:spChg>
        </pc:sldLayout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67C505-C87D-4535-A975-CEED26027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0E0CEC8-8F24-4F67-A861-9FA0C7EA8F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238B33-CD72-452F-AAC3-85D7A1C09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5B1172-7364-4388-8E60-08413005B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F922AB-23EA-40C7-9B8A-714139BED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246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B7672F-9026-41FA-9BAC-014E18F6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B6F771-2AA6-48AD-9826-F41E7B211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845A2F-4FAF-477F-8697-8B183FFE3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C5C0E3-C230-4297-BF7A-A9855BAE4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DA8A73-0533-41AE-A62E-8AE19F842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012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D05AB06-D84A-4325-BB31-F7CF708E45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C294E0-FA12-4EC7-92E6-576B17253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4E6058-F2B1-4115-8642-601081478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4FF9A2-B53E-448B-AE09-897FFDC5D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1C73DC-2E38-439D-AF36-C84360072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542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43990-6A3F-448B-9423-706F3908F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2D26AC-98C1-4020-86E0-333AB9C5A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3D24E0-D43F-4895-AEA3-8426535D5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4E9BBC-B406-48D0-A51F-A9266C34C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BF3D42-5491-483F-924C-E51CF9D57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535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897847-DEA8-4203-98AA-F7BC7AB1C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7740AB-C57B-4022-ADF1-904D835AD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F3D201-23FB-4461-BF90-BA63CB19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3045D0-7A17-4E1F-AFD7-0BAB99FE9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401D13-B715-4544-8561-E65C537B6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050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B6D27-64F4-4954-A57F-8D773C1E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25CAC2-D53E-44FD-84D9-1D97C793D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8282A0B-F9C4-4B4D-86F8-76F2A87DCC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FD923D-FD72-4CB3-8DA5-65695C21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08FEF4-40C0-49AD-9E32-02E4DA27F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0951DF-C37A-4496-BDFA-E4C5900FF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505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C24C27-C5E4-4972-BC49-2AF62ABC1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8A6945-10C7-471C-9D71-9A92A0368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  <a:lvl2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2pPr>
            <a:lvl3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3pPr>
            <a:lvl4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4pPr>
            <a:lvl5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7AEA48-2AB2-4A34-B38A-5801FDD97C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8FA3A08-E44D-4E41-B0B3-E38BF3CBB0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  <a:lvl2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2pPr>
            <a:lvl3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3pPr>
            <a:lvl4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4pPr>
            <a:lvl5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580EC8-9BD6-406E-B0C8-7AB040C8F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BC64A93-CF2E-4D0B-BAE3-7253CDD03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631FD7-072C-49A8-8CA7-79F0CBED1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E9235F6-9F05-48FE-84E1-D3A74DF9A819}"/>
              </a:ext>
            </a:extLst>
          </p:cNvPr>
          <p:cNvSpPr/>
          <p:nvPr userDrawn="1"/>
        </p:nvSpPr>
        <p:spPr>
          <a:xfrm>
            <a:off x="0" y="0"/>
            <a:ext cx="12192000" cy="701749"/>
          </a:xfrm>
          <a:prstGeom prst="rect">
            <a:avLst/>
          </a:prstGeom>
          <a:solidFill>
            <a:srgbClr val="243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4348F"/>
                </a:solidFill>
              </a:rPr>
              <a:t>        </a:t>
            </a:r>
            <a:endParaRPr lang="ko-KR" altLang="en-US" dirty="0">
              <a:solidFill>
                <a:srgbClr val="24348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49D0F0-DAED-4A02-8C9D-B51F698F9104}"/>
              </a:ext>
            </a:extLst>
          </p:cNvPr>
          <p:cNvSpPr txBox="1"/>
          <p:nvPr userDrawn="1"/>
        </p:nvSpPr>
        <p:spPr>
          <a:xfrm>
            <a:off x="7283302" y="193073"/>
            <a:ext cx="483426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altLang="ko-KR" sz="1500" dirty="0">
                <a:solidFill>
                  <a:schemeClr val="bg1"/>
                </a:solidFill>
                <a:latin typeface="+mn-ea"/>
                <a:ea typeface="+mn-ea"/>
              </a:rPr>
              <a:t>EDIYA </a:t>
            </a:r>
            <a:r>
              <a:rPr lang="fr-FR" altLang="ko-KR" sz="1500" dirty="0">
                <a:solidFill>
                  <a:schemeClr val="bg1"/>
                </a:solidFill>
                <a:latin typeface="+mj-ea"/>
                <a:ea typeface="+mj-ea"/>
              </a:rPr>
              <a:t>MOBILE SITE</a:t>
            </a:r>
            <a:r>
              <a:rPr lang="fr-FR" altLang="ko-KR" sz="1500" dirty="0">
                <a:solidFill>
                  <a:schemeClr val="bg1"/>
                </a:solidFill>
                <a:latin typeface="+mn-ea"/>
                <a:ea typeface="+mn-ea"/>
              </a:rPr>
              <a:t> / FDS15 MINI PROJECT</a:t>
            </a:r>
          </a:p>
        </p:txBody>
      </p:sp>
      <p:sp>
        <p:nvSpPr>
          <p:cNvPr id="12" name="텍스트 개체 틀 9">
            <a:extLst>
              <a:ext uri="{FF2B5EF4-FFF2-40B4-BE49-F238E27FC236}">
                <a16:creationId xmlns:a16="http://schemas.microsoft.com/office/drawing/2014/main" id="{5EE5B560-09B5-4B0E-83D3-58D57CC0D6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2657" y="127593"/>
            <a:ext cx="6518385" cy="516238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ko-KR" altLang="en-US" dirty="0"/>
              <a:t>테스트 </a:t>
            </a:r>
          </a:p>
        </p:txBody>
      </p:sp>
    </p:spTree>
    <p:extLst>
      <p:ext uri="{BB962C8B-B14F-4D97-AF65-F5344CB8AC3E}">
        <p14:creationId xmlns:p14="http://schemas.microsoft.com/office/powerpoint/2010/main" val="2981588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FF79E8-3B8D-4C76-A8B4-5336A9583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B48B9A-41FA-4129-93F3-FE67E0130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E43812-694E-4BDA-9BF2-245F510EF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C470B83-1AFD-4BBE-91C6-21D43A30D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583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71B2A25-CA04-4944-BC90-F751D5D15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11278"/>
            <a:ext cx="2743200" cy="365125"/>
          </a:xfrm>
        </p:spPr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0B776C8-F406-4DBC-964E-FF893460453F}"/>
              </a:ext>
            </a:extLst>
          </p:cNvPr>
          <p:cNvSpPr/>
          <p:nvPr userDrawn="1"/>
        </p:nvSpPr>
        <p:spPr>
          <a:xfrm>
            <a:off x="0" y="0"/>
            <a:ext cx="12192000" cy="701749"/>
          </a:xfrm>
          <a:prstGeom prst="rect">
            <a:avLst/>
          </a:prstGeom>
          <a:solidFill>
            <a:srgbClr val="243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4348F"/>
                </a:solidFill>
              </a:rPr>
              <a:t>        </a:t>
            </a:r>
            <a:endParaRPr lang="ko-KR" altLang="en-US" dirty="0">
              <a:solidFill>
                <a:srgbClr val="24348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535B88-6F7E-46ED-BC1C-D0ECD661F901}"/>
              </a:ext>
            </a:extLst>
          </p:cNvPr>
          <p:cNvSpPr txBox="1"/>
          <p:nvPr userDrawn="1"/>
        </p:nvSpPr>
        <p:spPr>
          <a:xfrm>
            <a:off x="8191353" y="193073"/>
            <a:ext cx="40006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altLang="ko-KR" sz="15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EDIYA </a:t>
            </a:r>
            <a:r>
              <a:rPr lang="fr-FR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MOBILE SITE</a:t>
            </a:r>
            <a:r>
              <a:rPr lang="fr-FR" altLang="ko-KR" sz="15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/ FDS15 MINI PROJECT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91B95EA6-10BD-4CA7-85EE-E733A50962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2657" y="127593"/>
            <a:ext cx="6518385" cy="516238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</a:lstStyle>
          <a:p>
            <a:pPr lvl="0"/>
            <a:r>
              <a:rPr lang="ko-KR" altLang="en-US" dirty="0"/>
              <a:t>테스트 </a:t>
            </a:r>
          </a:p>
        </p:txBody>
      </p:sp>
    </p:spTree>
    <p:extLst>
      <p:ext uri="{BB962C8B-B14F-4D97-AF65-F5344CB8AC3E}">
        <p14:creationId xmlns:p14="http://schemas.microsoft.com/office/powerpoint/2010/main" val="3210380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84E70B-54AB-46E6-BE8E-03B71FD65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340241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7FC71-3135-4CC3-A05D-BD903DE09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A4D201-CC48-451F-A88F-E7B1CBF50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896833-5BAE-4DED-9823-52F6EC53A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36E5EF-7FC3-4C7E-B8BB-63B5E916F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2911FC-318D-4219-84DE-C848A6456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426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5B81BE-061F-4C4B-B7CD-1E67796AC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185D4C-86B6-403A-9316-424AE61FB3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67B488-CEB2-4FF3-8F98-DEFD06A37E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05BCED-ABF7-4824-8123-33F0B375A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F24C2C-2958-4300-B273-34DFAE5C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9B8C5E-795D-41B7-B7EF-AC0D17861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692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7281BB-8FC5-4A9B-B649-FA99E0684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5FEB6A-9CDA-48FD-9C23-836132E99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2E3ED5-5A3F-4523-B80F-FF04E27DEE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C9FAFE-8453-4326-B924-2963A5D981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736C5-66B1-4312-8F72-A51420C8D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B4F54A0-8A12-4899-9DA3-A95B839B2181}"/>
              </a:ext>
            </a:extLst>
          </p:cNvPr>
          <p:cNvSpPr/>
          <p:nvPr userDrawn="1"/>
        </p:nvSpPr>
        <p:spPr>
          <a:xfrm>
            <a:off x="0" y="0"/>
            <a:ext cx="12192000" cy="170121"/>
          </a:xfrm>
          <a:prstGeom prst="rect">
            <a:avLst/>
          </a:prstGeom>
          <a:solidFill>
            <a:srgbClr val="243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4348F"/>
                </a:solidFill>
              </a:rPr>
              <a:t>        </a:t>
            </a:r>
            <a:endParaRPr lang="ko-KR" altLang="en-US" dirty="0">
              <a:solidFill>
                <a:srgbClr val="2434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5243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kang-ji.tistory.com/64?category=726670" TargetMode="External"/><Relationship Id="rId3" Type="http://schemas.openxmlformats.org/officeDocument/2006/relationships/hyperlink" Target="http://darum.daum.net/" TargetMode="External"/><Relationship Id="rId7" Type="http://schemas.openxmlformats.org/officeDocument/2006/relationships/hyperlink" Target="https://jigsaw.w3.org/css-validator/" TargetMode="External"/><Relationship Id="rId2" Type="http://schemas.openxmlformats.org/officeDocument/2006/relationships/hyperlink" Target="https://nuli.navercorp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validator.w3.org/" TargetMode="External"/><Relationship Id="rId11" Type="http://schemas.openxmlformats.org/officeDocument/2006/relationships/hyperlink" Target="https://rctown.tistory.com/81" TargetMode="External"/><Relationship Id="rId5" Type="http://schemas.openxmlformats.org/officeDocument/2006/relationships/hyperlink" Target="https://www.w3.org/TR/WCAG/" TargetMode="External"/><Relationship Id="rId10" Type="http://schemas.openxmlformats.org/officeDocument/2006/relationships/hyperlink" Target="http://www.bbc.co.uk/accessibility/" TargetMode="External"/><Relationship Id="rId4" Type="http://schemas.openxmlformats.org/officeDocument/2006/relationships/hyperlink" Target="https://www.wah.or.kr:444/Participation/online-wah.asp" TargetMode="External"/><Relationship Id="rId9" Type="http://schemas.openxmlformats.org/officeDocument/2006/relationships/hyperlink" Target="https://en.bem.info/methodology/quick-start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E17438E3-686F-4A14-827E-1DF98D2C90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2250" y="5242945"/>
            <a:ext cx="2945220" cy="949118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2000" dirty="0">
                <a:latin typeface="+mn-ea"/>
              </a:rPr>
              <a:t>김규리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김태진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 err="1">
                <a:latin typeface="+mn-ea"/>
              </a:rPr>
              <a:t>백지선</a:t>
            </a:r>
            <a:endParaRPr lang="ko-KR" altLang="en-US" sz="2000" dirty="0">
              <a:latin typeface="+mn-ea"/>
            </a:endParaRPr>
          </a:p>
          <a:p>
            <a:pPr algn="r"/>
            <a:r>
              <a:rPr lang="en-US" altLang="ko-KR" sz="2500" dirty="0">
                <a:latin typeface="+mj-ea"/>
                <a:ea typeface="+mj-ea"/>
              </a:rPr>
              <a:t>Team. Debugging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468E6B13-6564-4791-9BB5-3E4336659347}"/>
              </a:ext>
            </a:extLst>
          </p:cNvPr>
          <p:cNvSpPr txBox="1">
            <a:spLocks/>
          </p:cNvSpPr>
          <p:nvPr/>
        </p:nvSpPr>
        <p:spPr>
          <a:xfrm>
            <a:off x="3210475" y="2256363"/>
            <a:ext cx="8379014" cy="667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000" dirty="0">
                <a:latin typeface="+mn-ea"/>
                <a:ea typeface="+mn-ea"/>
              </a:rPr>
              <a:t>FDS15 MINI PROJECT</a:t>
            </a:r>
            <a:endParaRPr lang="ko-KR" altLang="en-US" sz="3000" dirty="0">
              <a:latin typeface="+mn-ea"/>
              <a:ea typeface="+mn-ea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4DB82F8A-1059-4449-817F-4EA69D96B99A}"/>
              </a:ext>
            </a:extLst>
          </p:cNvPr>
          <p:cNvSpPr txBox="1">
            <a:spLocks/>
          </p:cNvSpPr>
          <p:nvPr/>
        </p:nvSpPr>
        <p:spPr>
          <a:xfrm>
            <a:off x="3136605" y="1457460"/>
            <a:ext cx="8452884" cy="9397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dirty="0">
                <a:solidFill>
                  <a:srgbClr val="24348F"/>
                </a:solidFill>
                <a:latin typeface="+mn-ea"/>
                <a:ea typeface="+mn-ea"/>
              </a:rPr>
              <a:t>EDIYA </a:t>
            </a:r>
            <a:r>
              <a:rPr lang="en-US" altLang="ko-KR" dirty="0">
                <a:solidFill>
                  <a:srgbClr val="24348F"/>
                </a:solidFill>
                <a:latin typeface="+mj-ea"/>
              </a:rPr>
              <a:t>MOBILE SITE</a:t>
            </a:r>
            <a:endParaRPr lang="ko-KR" altLang="en-US" dirty="0">
              <a:solidFill>
                <a:srgbClr val="24348F"/>
              </a:solidFill>
              <a:latin typeface="+mj-ea"/>
            </a:endParaRPr>
          </a:p>
        </p:txBody>
      </p:sp>
      <p:graphicFrame>
        <p:nvGraphicFramePr>
          <p:cNvPr id="10" name="개체 9">
            <a:extLst>
              <a:ext uri="{FF2B5EF4-FFF2-40B4-BE49-F238E27FC236}">
                <a16:creationId xmlns:a16="http://schemas.microsoft.com/office/drawing/2014/main" id="{65E781D0-15CA-491E-9E43-C341B39B2B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1046224"/>
              </p:ext>
            </p:extLst>
          </p:nvPr>
        </p:nvGraphicFramePr>
        <p:xfrm>
          <a:off x="602511" y="1145113"/>
          <a:ext cx="2222500" cy="222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Image" r:id="rId3" imgW="2221920" imgH="2221920" progId="Photoshop.Image.21">
                  <p:embed/>
                </p:oleObj>
              </mc:Choice>
              <mc:Fallback>
                <p:oleObj name="Image" r:id="rId3" imgW="2221920" imgH="2221920" progId="Photoshop.Image.21">
                  <p:embed/>
                  <p:pic>
                    <p:nvPicPr>
                      <p:cNvPr id="10" name="개체 9">
                        <a:extLst>
                          <a:ext uri="{FF2B5EF4-FFF2-40B4-BE49-F238E27FC236}">
                            <a16:creationId xmlns:a16="http://schemas.microsoft.com/office/drawing/2014/main" id="{65E781D0-15CA-491E-9E43-C341B39B2B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2511" y="1145113"/>
                        <a:ext cx="2222500" cy="222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0062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 CSS </a:t>
            </a:r>
            <a:r>
              <a:rPr lang="ko-KR" altLang="en-US" dirty="0"/>
              <a:t>레이아웃 구조설계</a:t>
            </a: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AFD69744-A7E4-453F-993B-6820FE5755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40" y="894645"/>
            <a:ext cx="11607720" cy="580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9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웹접근성 체크리스트 </a:t>
            </a:r>
            <a:r>
              <a:rPr lang="en-US" altLang="ko-KR" dirty="0"/>
              <a:t>(</a:t>
            </a:r>
            <a:r>
              <a:rPr lang="ko-KR" altLang="en-US" dirty="0"/>
              <a:t>해당 사항 있음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aphicFrame>
        <p:nvGraphicFramePr>
          <p:cNvPr id="6" name="표 2">
            <a:extLst>
              <a:ext uri="{FF2B5EF4-FFF2-40B4-BE49-F238E27FC236}">
                <a16:creationId xmlns:a16="http://schemas.microsoft.com/office/drawing/2014/main" id="{71AB5CD4-C4C0-4D31-A71D-45F65C450E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560514"/>
              </p:ext>
            </p:extLst>
          </p:nvPr>
        </p:nvGraphicFramePr>
        <p:xfrm>
          <a:off x="542258" y="1122064"/>
          <a:ext cx="11107482" cy="54063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472">
                  <a:extLst>
                    <a:ext uri="{9D8B030D-6E8A-4147-A177-3AD203B41FA5}">
                      <a16:colId xmlns:a16="http://schemas.microsoft.com/office/drawing/2014/main" val="1969988563"/>
                    </a:ext>
                  </a:extLst>
                </a:gridCol>
                <a:gridCol w="9589770">
                  <a:extLst>
                    <a:ext uri="{9D8B030D-6E8A-4147-A177-3AD203B41FA5}">
                      <a16:colId xmlns:a16="http://schemas.microsoft.com/office/drawing/2014/main" val="3751280959"/>
                    </a:ext>
                  </a:extLst>
                </a:gridCol>
                <a:gridCol w="791240">
                  <a:extLst>
                    <a:ext uri="{9D8B030D-6E8A-4147-A177-3AD203B41FA5}">
                      <a16:colId xmlns:a16="http://schemas.microsoft.com/office/drawing/2014/main" val="4199255626"/>
                    </a:ext>
                  </a:extLst>
                </a:gridCol>
              </a:tblGrid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로고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음료에 대한 적절한 대체 텍스트를 제공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2353529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텍스트와 배경 간의 명도 대비 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4.5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대 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을 적용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792955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주요 콘텐츠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로고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네비게이션 버튼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음료 카드 등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에 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Tab key, Enter key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를 적용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2908393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이디야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커피 로고를 시작으로 네비게이션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음료 카드 등 논리적인 흐름에 맞게 적용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458069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14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&lt;title&gt;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요소에 현재 접속 되어있는 페이지명을 적용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085617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15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effectLst/>
                          <a:latin typeface="+mn-ea"/>
                          <a:ea typeface="+mn-ea"/>
                        </a:rPr>
                        <a:t>적절한 링크 텍스트 사용</a:t>
                      </a:r>
                      <a:br>
                        <a:rPr lang="en-US" altLang="ko-KR" sz="1400" b="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en-US" altLang="ko-KR" sz="1400" b="0" dirty="0">
                          <a:effectLst/>
                          <a:latin typeface="+mn-ea"/>
                          <a:ea typeface="+mn-ea"/>
                        </a:rPr>
                        <a:t>&lt;a&gt; </a:t>
                      </a:r>
                      <a:r>
                        <a:rPr lang="ko-KR" altLang="en-US" sz="1400" b="0" dirty="0">
                          <a:effectLst/>
                          <a:latin typeface="+mn-ea"/>
                          <a:ea typeface="+mn-ea"/>
                        </a:rPr>
                        <a:t>요소의 경우 상황에 따라 </a:t>
                      </a:r>
                      <a:r>
                        <a:rPr lang="en-US" altLang="ko-KR" sz="1400" b="0" dirty="0">
                          <a:effectLst/>
                          <a:latin typeface="+mn-ea"/>
                          <a:ea typeface="+mn-ea"/>
                        </a:rPr>
                        <a:t>title</a:t>
                      </a:r>
                      <a:r>
                        <a:rPr lang="ko-KR" altLang="en-US" sz="1400" b="0" dirty="0">
                          <a:effectLst/>
                          <a:latin typeface="+mn-ea"/>
                          <a:ea typeface="+mn-ea"/>
                        </a:rPr>
                        <a:t>로 세부 설명을 하거나 </a:t>
                      </a:r>
                      <a:r>
                        <a:rPr lang="en-US" altLang="ko-KR" sz="1400" b="0" dirty="0">
                          <a:effectLst/>
                          <a:latin typeface="+mn-ea"/>
                          <a:ea typeface="+mn-ea"/>
                        </a:rPr>
                        <a:t>role</a:t>
                      </a:r>
                      <a:r>
                        <a:rPr lang="ko-KR" altLang="en-US" sz="1400" b="0" dirty="0">
                          <a:effectLst/>
                          <a:latin typeface="+mn-ea"/>
                          <a:ea typeface="+mn-ea"/>
                        </a:rPr>
                        <a:t>을 사용하여 역할을 변경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3244384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16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&lt;html&gt;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요소에 </a:t>
                      </a:r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lang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속성을 지정하여 현재 웹 페이지가 주로 사용하는 언어를 지정</a:t>
                      </a:r>
                      <a:br>
                        <a:rPr lang="en-US" altLang="ko-KR" sz="1400" dirty="0">
                          <a:latin typeface="+mn-ea"/>
                          <a:ea typeface="+mn-ea"/>
                        </a:rPr>
                      </a:b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영어로 된 텍스트에는 </a:t>
                      </a:r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lang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=“</a:t>
                      </a:r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en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”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을 지정하여 영어 발음으로 읽도록 지정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b="0" dirty="0"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6685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18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논리적인 순서로 제공하여 콘텐츠의 선형화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137030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22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태그의 열고 닫힘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태그 중첩 오류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중복된 클래스 선언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페이지 내 동일한 아이디 값 등 마크업 오류를 방지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424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7541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7. W3C Validator </a:t>
            </a:r>
            <a:r>
              <a:rPr lang="ko-KR" altLang="en-US" dirty="0"/>
              <a:t>검사</a:t>
            </a: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E86C6693-8F92-40E2-A194-BD1596413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259" y="4165035"/>
            <a:ext cx="4181295" cy="2479294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F12D0662-A7B1-4942-A6FF-1EFE14A2D1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463" y="2760823"/>
            <a:ext cx="4181295" cy="2479294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5D68A44-2C02-4748-A1E1-61DC6093C4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47" y="947863"/>
            <a:ext cx="4741316" cy="375696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9D0543BE-E0F6-49A0-A665-55236C93A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975" y="947864"/>
            <a:ext cx="4120987" cy="2888042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5457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작업이슈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340243" y="1020258"/>
            <a:ext cx="11511512" cy="113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None/>
            </a:pPr>
            <a:r>
              <a:rPr lang="ko-KR" altLang="en-US" sz="2300" dirty="0">
                <a:latin typeface="+mj-ea"/>
                <a:ea typeface="+mj-ea"/>
              </a:rPr>
              <a:t>네비게이션</a:t>
            </a:r>
            <a:r>
              <a:rPr lang="en-US" altLang="ko-KR" sz="2300" dirty="0">
                <a:latin typeface="+mj-ea"/>
                <a:ea typeface="+mj-ea"/>
              </a:rPr>
              <a:t> </a:t>
            </a:r>
            <a:r>
              <a:rPr lang="ko-KR" altLang="en-US" sz="2300" dirty="0">
                <a:latin typeface="+mj-ea"/>
                <a:ea typeface="+mj-ea"/>
              </a:rPr>
              <a:t>및 메뉴 상세설명 애니메이션</a:t>
            </a:r>
            <a:endParaRPr lang="en-US" altLang="ko-KR" sz="2300" dirty="0">
              <a:latin typeface="+mj-ea"/>
              <a:ea typeface="+mj-ea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800" dirty="0">
                <a:latin typeface="+mn-ea"/>
                <a:ea typeface="+mn-ea"/>
              </a:rPr>
              <a:t>화면이 보여지는 상태에서 사라지는 애니메이션이 구동되지 않는 이슈</a:t>
            </a:r>
            <a:endParaRPr lang="en-US" altLang="ko-KR" sz="1800" dirty="0">
              <a:latin typeface="+mn-ea"/>
              <a:ea typeface="+mn-ea"/>
            </a:endParaRPr>
          </a:p>
        </p:txBody>
      </p:sp>
      <p:pic>
        <p:nvPicPr>
          <p:cNvPr id="3" name="그림 2" descr="컵, 음식이(가) 표시된 사진&#10;&#10;자동 생성된 설명">
            <a:extLst>
              <a:ext uri="{FF2B5EF4-FFF2-40B4-BE49-F238E27FC236}">
                <a16:creationId xmlns:a16="http://schemas.microsoft.com/office/drawing/2014/main" id="{6CF9C2C8-A050-4372-9420-67DD74FC6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639" y="2534837"/>
            <a:ext cx="2992864" cy="27060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그림 4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B28EBE0E-F966-48D3-83F9-9C5F830AF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43" y="2534837"/>
            <a:ext cx="2992864" cy="27060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" name="그림 9" descr="컵, 테이블, 로션, 음식이(가) 표시된 사진&#10;&#10;자동 생성된 설명">
            <a:extLst>
              <a:ext uri="{FF2B5EF4-FFF2-40B4-BE49-F238E27FC236}">
                <a16:creationId xmlns:a16="http://schemas.microsoft.com/office/drawing/2014/main" id="{94800DCB-427A-413E-ACA8-8355B51601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161" y="2534837"/>
            <a:ext cx="2568594" cy="27060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1" name="그림 10" descr="텍스트, 검은색, 컴퓨터, 화면이(가) 표시된 사진&#10;&#10;자동 생성된 설명">
            <a:extLst>
              <a:ext uri="{FF2B5EF4-FFF2-40B4-BE49-F238E27FC236}">
                <a16:creationId xmlns:a16="http://schemas.microsoft.com/office/drawing/2014/main" id="{C8B5CEE6-9B41-4ED5-A90C-C6BD0F5888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035" y="2534837"/>
            <a:ext cx="2568594" cy="27060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54011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작업이슈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340243" y="1020258"/>
            <a:ext cx="11511512" cy="113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None/>
            </a:pPr>
            <a:r>
              <a:rPr lang="ko-KR" altLang="en-US" sz="2300" dirty="0">
                <a:latin typeface="+mj-ea"/>
                <a:ea typeface="+mj-ea"/>
              </a:rPr>
              <a:t>메뉴 클릭 시 상단으로 이동하는 현상</a:t>
            </a:r>
            <a:endParaRPr lang="en-US" altLang="ko-KR" sz="2300" dirty="0">
              <a:latin typeface="+mj-ea"/>
              <a:ea typeface="+mj-ea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800" dirty="0">
                <a:latin typeface="+mn-ea"/>
                <a:ea typeface="+mn-ea"/>
              </a:rPr>
              <a:t>메뉴 이미지를 클릭하면 </a:t>
            </a:r>
            <a:r>
              <a:rPr lang="en-US" altLang="ko-KR" sz="1800" dirty="0">
                <a:latin typeface="+mn-ea"/>
                <a:ea typeface="+mn-ea"/>
              </a:rPr>
              <a:t>a</a:t>
            </a:r>
            <a:r>
              <a:rPr lang="ko-KR" altLang="en-US" sz="1800" dirty="0">
                <a:latin typeface="+mn-ea"/>
                <a:ea typeface="+mn-ea"/>
              </a:rPr>
              <a:t>태그의 </a:t>
            </a:r>
            <a:r>
              <a:rPr lang="en-US" altLang="ko-KR" sz="1800" dirty="0" err="1">
                <a:latin typeface="+mn-ea"/>
                <a:ea typeface="+mn-ea"/>
              </a:rPr>
              <a:t>href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>
                <a:latin typeface="+mn-ea"/>
                <a:ea typeface="+mn-ea"/>
              </a:rPr>
              <a:t>속성 때문에 화면의 상단으로 이동하는 이슈</a:t>
            </a:r>
            <a:endParaRPr lang="en-US" altLang="ko-KR" sz="1800" dirty="0">
              <a:latin typeface="+mn-ea"/>
              <a:ea typeface="+mn-ea"/>
            </a:endParaRPr>
          </a:p>
        </p:txBody>
      </p:sp>
      <p:pic>
        <p:nvPicPr>
          <p:cNvPr id="4" name="그림 3" descr="컵, 머그, 음식이(가) 표시된 사진&#10;&#10;자동 생성된 설명">
            <a:extLst>
              <a:ext uri="{FF2B5EF4-FFF2-40B4-BE49-F238E27FC236}">
                <a16:creationId xmlns:a16="http://schemas.microsoft.com/office/drawing/2014/main" id="{D5837275-954F-4EFF-9324-025DD9A68D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373"/>
          <a:stretch/>
        </p:blipFill>
        <p:spPr>
          <a:xfrm>
            <a:off x="497959" y="2428512"/>
            <a:ext cx="11196083" cy="408924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16452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9. </a:t>
            </a:r>
            <a:r>
              <a:rPr lang="ko-KR" altLang="en-US" dirty="0"/>
              <a:t>참고 자료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340243" y="1020258"/>
            <a:ext cx="11511512" cy="55293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2"/>
              </a:rPr>
              <a:t>https://nuli.navercorp.com/</a:t>
            </a:r>
            <a:r>
              <a:rPr lang="en-US" altLang="ko-KR" sz="1800" dirty="0">
                <a:latin typeface="+mn-ea"/>
                <a:ea typeface="+mn-ea"/>
              </a:rPr>
              <a:t>  </a:t>
            </a:r>
            <a:r>
              <a:rPr lang="en-US" altLang="ko-KR" sz="1800" dirty="0" err="1">
                <a:latin typeface="+mn-ea"/>
                <a:ea typeface="+mn-ea"/>
              </a:rPr>
              <a:t>Naver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en-US" altLang="ko-KR" sz="1800" dirty="0" err="1">
                <a:latin typeface="+mn-ea"/>
                <a:ea typeface="+mn-ea"/>
              </a:rPr>
              <a:t>Nuli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>
                <a:latin typeface="+mn-ea"/>
                <a:ea typeface="+mn-ea"/>
              </a:rPr>
              <a:t>웹 접근성 사이트</a:t>
            </a:r>
          </a:p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3"/>
              </a:rPr>
              <a:t>http://darum.daum.net/</a:t>
            </a:r>
            <a:r>
              <a:rPr lang="en-US" altLang="ko-KR" sz="1800" dirty="0">
                <a:latin typeface="+mn-ea"/>
                <a:ea typeface="+mn-ea"/>
              </a:rPr>
              <a:t>  </a:t>
            </a:r>
            <a:r>
              <a:rPr lang="en-US" altLang="ko-KR" sz="1800" dirty="0" err="1">
                <a:latin typeface="+mn-ea"/>
                <a:ea typeface="+mn-ea"/>
              </a:rPr>
              <a:t>Daum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en-US" altLang="ko-KR" sz="1800" dirty="0" err="1">
                <a:latin typeface="+mn-ea"/>
                <a:ea typeface="+mn-ea"/>
              </a:rPr>
              <a:t>Darum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>
                <a:latin typeface="+mn-ea"/>
                <a:ea typeface="+mn-ea"/>
              </a:rPr>
              <a:t>웹 접근성 사이트</a:t>
            </a:r>
          </a:p>
          <a:p>
            <a:pPr fontAlgn="base">
              <a:lnSpc>
                <a:spcPct val="150000"/>
              </a:lnSpc>
            </a:pPr>
            <a:r>
              <a:rPr lang="en-US" altLang="ko-KR" sz="1800" u="sng" dirty="0">
                <a:latin typeface="+mn-ea"/>
                <a:ea typeface="+mn-ea"/>
                <a:hlinkClick r:id="rId4"/>
              </a:rPr>
              <a:t>https://www.wah.or.kr:444/Participation/online-wah.asp</a:t>
            </a:r>
            <a:r>
              <a:rPr lang="en-US" altLang="ko-KR" sz="1800" dirty="0">
                <a:latin typeface="+mn-ea"/>
                <a:ea typeface="+mn-ea"/>
              </a:rPr>
              <a:t>  </a:t>
            </a:r>
            <a:r>
              <a:rPr lang="ko-KR" altLang="en-US" sz="1800" dirty="0">
                <a:latin typeface="+mn-ea"/>
                <a:ea typeface="+mn-ea"/>
              </a:rPr>
              <a:t>웹 접근성 연구소 </a:t>
            </a:r>
            <a:r>
              <a:rPr lang="en-US" altLang="ko-KR" sz="1800" dirty="0">
                <a:latin typeface="+mn-ea"/>
                <a:ea typeface="+mn-ea"/>
              </a:rPr>
              <a:t>Open-WAX(chrome </a:t>
            </a:r>
            <a:r>
              <a:rPr lang="ko-KR" altLang="en-US" sz="1800" dirty="0">
                <a:latin typeface="+mn-ea"/>
                <a:ea typeface="+mn-ea"/>
              </a:rPr>
              <a:t>확장자</a:t>
            </a:r>
            <a:r>
              <a:rPr lang="en-US" altLang="ko-KR" sz="1800" dirty="0">
                <a:latin typeface="+mn-ea"/>
                <a:ea typeface="+mn-ea"/>
              </a:rPr>
              <a:t>)</a:t>
            </a:r>
            <a:endParaRPr lang="ko-KR" altLang="en-US" sz="1800" dirty="0">
              <a:latin typeface="+mn-ea"/>
              <a:ea typeface="+mn-ea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5"/>
              </a:rPr>
              <a:t>https://www.w3.org/TR/WCAG/</a:t>
            </a:r>
            <a:r>
              <a:rPr lang="en-US" altLang="ko-KR" sz="1800" dirty="0">
                <a:latin typeface="+mn-ea"/>
                <a:ea typeface="+mn-ea"/>
              </a:rPr>
              <a:t>  WCAG Web Content Accessibility Guidelines (WCAG) 2.1</a:t>
            </a:r>
          </a:p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6"/>
              </a:rPr>
              <a:t>https://validator.w3.org/</a:t>
            </a:r>
            <a:r>
              <a:rPr lang="en-US" altLang="ko-KR" sz="1800" dirty="0">
                <a:latin typeface="+mn-ea"/>
                <a:ea typeface="+mn-ea"/>
              </a:rPr>
              <a:t>  The W3C Markup Validator</a:t>
            </a:r>
          </a:p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7"/>
              </a:rPr>
              <a:t>https://jigsaw.w3.org/css-validator/</a:t>
            </a:r>
            <a:r>
              <a:rPr lang="en-US" altLang="ko-KR" sz="1800" dirty="0">
                <a:latin typeface="+mn-ea"/>
                <a:ea typeface="+mn-ea"/>
              </a:rPr>
              <a:t> The W3C CSS Validator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8"/>
              </a:rPr>
              <a:t>https://kang-ji.tistory.com/64?category=726670</a:t>
            </a:r>
            <a:r>
              <a:rPr lang="en-US" altLang="ko-KR" sz="1800" dirty="0">
                <a:latin typeface="+mn-ea"/>
                <a:ea typeface="+mn-ea"/>
              </a:rPr>
              <a:t>  CSS </a:t>
            </a:r>
            <a:r>
              <a:rPr lang="ko-KR" altLang="en-US" sz="1800" dirty="0">
                <a:latin typeface="+mn-ea"/>
                <a:ea typeface="+mn-ea"/>
              </a:rPr>
              <a:t>권장 작성 순서</a:t>
            </a:r>
            <a:endParaRPr lang="en-US" altLang="ko-KR" sz="18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9"/>
              </a:rPr>
              <a:t>https://en.bem.info/methodology/quick-start/</a:t>
            </a:r>
            <a:r>
              <a:rPr lang="en-US" altLang="ko-KR" sz="1800" dirty="0">
                <a:latin typeface="+mn-ea"/>
                <a:ea typeface="+mn-ea"/>
              </a:rPr>
              <a:t>  BEM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10"/>
              </a:rPr>
              <a:t>http://www.bbc.co.uk/accessibility/</a:t>
            </a:r>
            <a:r>
              <a:rPr lang="en-US" altLang="ko-KR" sz="1800" dirty="0">
                <a:latin typeface="+mn-ea"/>
                <a:ea typeface="+mn-ea"/>
              </a:rPr>
              <a:t>  BBC accessibility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11"/>
              </a:rPr>
              <a:t>https://rctown.tistory.com/81</a:t>
            </a:r>
            <a:r>
              <a:rPr lang="ko-KR" altLang="en-US" sz="1800" dirty="0">
                <a:latin typeface="+mn-ea"/>
                <a:ea typeface="+mn-ea"/>
              </a:rPr>
              <a:t>  웹 접근성 준수사항 체크리스트</a:t>
            </a:r>
            <a:endParaRPr lang="en-US" altLang="ko-KR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66094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4DB82F8A-1059-4449-817F-4EA69D96B99A}"/>
              </a:ext>
            </a:extLst>
          </p:cNvPr>
          <p:cNvSpPr txBox="1">
            <a:spLocks/>
          </p:cNvSpPr>
          <p:nvPr/>
        </p:nvSpPr>
        <p:spPr>
          <a:xfrm>
            <a:off x="1869558" y="2959140"/>
            <a:ext cx="8452884" cy="9397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latin typeface="+mj-ea"/>
              </a:rPr>
              <a:t>Thank you</a:t>
            </a:r>
            <a:endParaRPr lang="ko-KR" altLang="en-US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19808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2260" y="1922332"/>
            <a:ext cx="111074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+mj-ea"/>
                <a:ea typeface="+mj-ea"/>
              </a:rPr>
              <a:t>웹 접근성 최적화 반응형 웹 페이지 만들기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목표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60" y="2801272"/>
            <a:ext cx="11107482" cy="2727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300" dirty="0">
                <a:latin typeface="+mn-ea"/>
                <a:ea typeface="+mn-ea"/>
              </a:rPr>
              <a:t>Semantic</a:t>
            </a:r>
            <a:r>
              <a:rPr lang="ko-KR" altLang="en-US" sz="2300" dirty="0">
                <a:latin typeface="+mn-ea"/>
                <a:ea typeface="+mn-ea"/>
              </a:rPr>
              <a:t>한 </a:t>
            </a:r>
            <a:r>
              <a:rPr lang="en-US" altLang="ko-KR" sz="2300" dirty="0">
                <a:latin typeface="+mn-ea"/>
                <a:ea typeface="+mn-ea"/>
              </a:rPr>
              <a:t>HTML </a:t>
            </a:r>
            <a:r>
              <a:rPr lang="ko-KR" altLang="en-US" sz="2300" dirty="0">
                <a:latin typeface="+mn-ea"/>
                <a:ea typeface="+mn-ea"/>
              </a:rPr>
              <a:t>마크업</a:t>
            </a:r>
            <a:r>
              <a:rPr lang="en-US" altLang="ko-KR" sz="2300" dirty="0">
                <a:latin typeface="+mn-ea"/>
                <a:ea typeface="+mn-ea"/>
              </a:rPr>
              <a:t> </a:t>
            </a:r>
            <a:r>
              <a:rPr lang="ko-KR" altLang="en-US" sz="2300" dirty="0">
                <a:latin typeface="+mn-ea"/>
                <a:ea typeface="+mn-ea"/>
              </a:rPr>
              <a:t>구조</a:t>
            </a:r>
            <a:endParaRPr lang="en-US" altLang="ko-KR" sz="2300" dirty="0">
              <a:latin typeface="+mn-ea"/>
              <a:ea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300" dirty="0" err="1">
                <a:latin typeface="+mn-ea"/>
                <a:ea typeface="+mn-ea"/>
              </a:rPr>
              <a:t>Github</a:t>
            </a:r>
            <a:r>
              <a:rPr lang="ko-KR" altLang="en-US" sz="2300" dirty="0">
                <a:latin typeface="+mn-ea"/>
                <a:ea typeface="+mn-ea"/>
              </a:rPr>
              <a:t>을</a:t>
            </a:r>
            <a:r>
              <a:rPr lang="en-US" altLang="ko-KR" sz="2300" dirty="0">
                <a:latin typeface="+mn-ea"/>
                <a:ea typeface="+mn-ea"/>
              </a:rPr>
              <a:t> </a:t>
            </a:r>
            <a:r>
              <a:rPr lang="ko-KR" altLang="en-US" sz="2300" dirty="0">
                <a:latin typeface="+mn-ea"/>
                <a:ea typeface="+mn-ea"/>
              </a:rPr>
              <a:t>통한 협업 및 </a:t>
            </a:r>
            <a:r>
              <a:rPr lang="en-US" altLang="ko-KR" sz="2300" dirty="0">
                <a:latin typeface="+mn-ea"/>
                <a:ea typeface="+mn-ea"/>
              </a:rPr>
              <a:t>Git </a:t>
            </a:r>
            <a:r>
              <a:rPr lang="ko-KR" altLang="en-US" sz="2300" dirty="0">
                <a:latin typeface="+mn-ea"/>
                <a:ea typeface="+mn-ea"/>
              </a:rPr>
              <a:t>사용 적응</a:t>
            </a:r>
            <a:endParaRPr lang="en-US" altLang="ko-KR" sz="2300" dirty="0">
              <a:latin typeface="+mn-ea"/>
              <a:ea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300" dirty="0">
                <a:latin typeface="+mn-ea"/>
                <a:ea typeface="+mn-ea"/>
              </a:rPr>
              <a:t>협업을 위한 코딩 컨벤션</a:t>
            </a:r>
            <a:r>
              <a:rPr lang="en-US" altLang="ko-KR" sz="2300" dirty="0">
                <a:latin typeface="+mn-ea"/>
                <a:ea typeface="+mn-ea"/>
              </a:rPr>
              <a:t> </a:t>
            </a:r>
            <a:r>
              <a:rPr lang="ko-KR" altLang="en-US" sz="2300" dirty="0">
                <a:latin typeface="+mn-ea"/>
                <a:ea typeface="+mn-ea"/>
              </a:rPr>
              <a:t>정하기</a:t>
            </a:r>
            <a:endParaRPr lang="en-US" altLang="ko-KR" sz="2300" dirty="0">
              <a:latin typeface="+mn-ea"/>
              <a:ea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300" dirty="0">
                <a:latin typeface="+mn-ea"/>
                <a:ea typeface="+mn-ea"/>
              </a:rPr>
              <a:t>협업을 통한 개인 역량 업그레이드</a:t>
            </a:r>
            <a:endParaRPr lang="en-US" altLang="ko-KR" sz="23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21491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460" y="1550193"/>
            <a:ext cx="111074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+mj-ea"/>
                <a:ea typeface="+mj-ea"/>
              </a:rPr>
              <a:t>공통미션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b="1" dirty="0"/>
              <a:t>1-1. </a:t>
            </a:r>
            <a:r>
              <a:rPr lang="ko-KR" altLang="en-US" dirty="0"/>
              <a:t>준비과정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618460" y="2066431"/>
            <a:ext cx="11107482" cy="654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2300" dirty="0">
                <a:latin typeface="+mn-ea"/>
                <a:ea typeface="+mn-ea"/>
              </a:rPr>
              <a:t>프로젝트 영상 분석 및 코딩 컨벤션 준비</a:t>
            </a:r>
            <a:endParaRPr lang="en-US" altLang="ko-KR" sz="2300" dirty="0">
              <a:latin typeface="+mn-ea"/>
              <a:ea typeface="+mn-ea"/>
            </a:endParaRPr>
          </a:p>
        </p:txBody>
      </p:sp>
      <p:sp>
        <p:nvSpPr>
          <p:cNvPr id="10" name="내용 개체 틀 4">
            <a:extLst>
              <a:ext uri="{FF2B5EF4-FFF2-40B4-BE49-F238E27FC236}">
                <a16:creationId xmlns:a16="http://schemas.microsoft.com/office/drawing/2014/main" id="{A6713AD0-DF5C-458A-9C31-194799601107}"/>
              </a:ext>
            </a:extLst>
          </p:cNvPr>
          <p:cNvSpPr txBox="1">
            <a:spLocks/>
          </p:cNvSpPr>
          <p:nvPr/>
        </p:nvSpPr>
        <p:spPr>
          <a:xfrm>
            <a:off x="618460" y="3429000"/>
            <a:ext cx="11107482" cy="5162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+mj-ea"/>
                <a:ea typeface="+mj-ea"/>
              </a:rPr>
              <a:t>개인미션</a:t>
            </a:r>
          </a:p>
        </p:txBody>
      </p:sp>
      <p:sp>
        <p:nvSpPr>
          <p:cNvPr id="11" name="내용 개체 틀 4">
            <a:extLst>
              <a:ext uri="{FF2B5EF4-FFF2-40B4-BE49-F238E27FC236}">
                <a16:creationId xmlns:a16="http://schemas.microsoft.com/office/drawing/2014/main" id="{BD5F8DAE-122E-47AF-8D9C-AE3B5B0B7042}"/>
              </a:ext>
            </a:extLst>
          </p:cNvPr>
          <p:cNvSpPr txBox="1">
            <a:spLocks/>
          </p:cNvSpPr>
          <p:nvPr/>
        </p:nvSpPr>
        <p:spPr>
          <a:xfrm>
            <a:off x="618460" y="3945238"/>
            <a:ext cx="11107482" cy="2273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2300" dirty="0">
                <a:latin typeface="+mn-ea"/>
                <a:ea typeface="+mn-ea"/>
              </a:rPr>
              <a:t>Pm : </a:t>
            </a:r>
            <a:r>
              <a:rPr lang="ko-KR" altLang="en-US" sz="2300" dirty="0">
                <a:latin typeface="+mn-ea"/>
                <a:ea typeface="+mn-ea"/>
              </a:rPr>
              <a:t>프로젝트 진행방향성과 규칙 가이드 잡기</a:t>
            </a:r>
            <a:endParaRPr lang="en-US" altLang="ko-KR" sz="2300" dirty="0">
              <a:latin typeface="+mn-ea"/>
              <a:ea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300" dirty="0">
                <a:latin typeface="+mn-ea"/>
                <a:ea typeface="+mn-ea"/>
              </a:rPr>
              <a:t>T1 : </a:t>
            </a:r>
            <a:r>
              <a:rPr lang="ko-KR" altLang="en-US" sz="2300" dirty="0">
                <a:latin typeface="+mn-ea"/>
                <a:ea typeface="+mn-ea"/>
              </a:rPr>
              <a:t>웹접근성 체크리스트 자료 찾기</a:t>
            </a:r>
            <a:endParaRPr lang="en-US" altLang="ko-KR" sz="2300" dirty="0">
              <a:latin typeface="+mn-ea"/>
              <a:ea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300" dirty="0">
                <a:latin typeface="+mn-ea"/>
                <a:ea typeface="+mn-ea"/>
              </a:rPr>
              <a:t>T2 : HTML</a:t>
            </a:r>
            <a:r>
              <a:rPr lang="ko-KR" altLang="en-US" sz="2300" dirty="0">
                <a:latin typeface="+mn-ea"/>
                <a:ea typeface="+mn-ea"/>
              </a:rPr>
              <a:t> </a:t>
            </a:r>
            <a:r>
              <a:rPr lang="en-US" altLang="ko-KR" sz="2300" dirty="0">
                <a:latin typeface="+mn-ea"/>
                <a:ea typeface="+mn-ea"/>
              </a:rPr>
              <a:t>&amp;</a:t>
            </a:r>
            <a:r>
              <a:rPr lang="ko-KR" altLang="en-US" sz="2300" dirty="0">
                <a:latin typeface="+mn-ea"/>
                <a:ea typeface="+mn-ea"/>
              </a:rPr>
              <a:t> </a:t>
            </a:r>
            <a:r>
              <a:rPr lang="en-US" altLang="ko-KR" sz="2300" dirty="0">
                <a:latin typeface="+mn-ea"/>
                <a:ea typeface="+mn-ea"/>
              </a:rPr>
              <a:t>CSS </a:t>
            </a:r>
            <a:r>
              <a:rPr lang="ko-KR" altLang="en-US" sz="2300" dirty="0">
                <a:latin typeface="+mn-ea"/>
                <a:ea typeface="+mn-ea"/>
              </a:rPr>
              <a:t>복습 통한 기초 다지기</a:t>
            </a:r>
            <a:endParaRPr lang="en-US" altLang="ko-KR" sz="23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84238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2260" y="1466811"/>
            <a:ext cx="111074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300" dirty="0">
                <a:latin typeface="+mj-ea"/>
                <a:ea typeface="+mj-ea"/>
              </a:rPr>
              <a:t>네이밍 규칙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코딩 컨벤션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60" y="1856068"/>
            <a:ext cx="11107482" cy="5162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40000"/>
              </a:lnSpc>
              <a:buNone/>
            </a:pPr>
            <a:r>
              <a:rPr lang="en-US" altLang="ko-KR" sz="1800" dirty="0">
                <a:latin typeface="+mn-ea"/>
                <a:ea typeface="+mn-ea"/>
              </a:rPr>
              <a:t>BEM</a:t>
            </a:r>
            <a:r>
              <a:rPr lang="ko-KR" altLang="en-US" sz="1800" dirty="0">
                <a:latin typeface="+mn-ea"/>
                <a:ea typeface="+mn-ea"/>
              </a:rPr>
              <a:t> 방식으로 사용하되</a:t>
            </a:r>
            <a:r>
              <a:rPr lang="en-US" altLang="ko-KR" sz="1800" dirty="0">
                <a:latin typeface="+mn-ea"/>
                <a:ea typeface="+mn-ea"/>
              </a:rPr>
              <a:t>, </a:t>
            </a:r>
            <a:r>
              <a:rPr lang="ko-KR" altLang="en-US" sz="1800" dirty="0">
                <a:latin typeface="+mn-ea"/>
                <a:ea typeface="+mn-ea"/>
              </a:rPr>
              <a:t>단어가 합쳐질 때는 </a:t>
            </a:r>
            <a:r>
              <a:rPr lang="en-US" altLang="ko-KR" sz="1800" dirty="0">
                <a:latin typeface="+mn-ea"/>
                <a:ea typeface="+mn-ea"/>
              </a:rPr>
              <a:t>camelCase</a:t>
            </a:r>
            <a:r>
              <a:rPr lang="ko-KR" altLang="en-US" sz="1800" dirty="0">
                <a:latin typeface="+mn-ea"/>
                <a:ea typeface="+mn-ea"/>
              </a:rPr>
              <a:t>방식으로 사용한다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</p:txBody>
      </p:sp>
      <p:sp>
        <p:nvSpPr>
          <p:cNvPr id="6" name="내용 개체 틀 4">
            <a:extLst>
              <a:ext uri="{FF2B5EF4-FFF2-40B4-BE49-F238E27FC236}">
                <a16:creationId xmlns:a16="http://schemas.microsoft.com/office/drawing/2014/main" id="{AF3DB48A-97A1-400F-8AA9-B2B726365F7C}"/>
              </a:ext>
            </a:extLst>
          </p:cNvPr>
          <p:cNvSpPr txBox="1">
            <a:spLocks/>
          </p:cNvSpPr>
          <p:nvPr/>
        </p:nvSpPr>
        <p:spPr>
          <a:xfrm>
            <a:off x="542256" y="2458112"/>
            <a:ext cx="5400000" cy="1080000"/>
          </a:xfrm>
          <a:prstGeom prst="rect">
            <a:avLst/>
          </a:prstGeom>
          <a:solidFill>
            <a:srgbClr val="F0F0F0"/>
          </a:solidFill>
          <a:ln>
            <a:solidFill>
              <a:schemeClr val="bg2">
                <a:lumMod val="90000"/>
              </a:schemeClr>
            </a:solidFill>
          </a:ln>
        </p:spPr>
        <p:txBody>
          <a:bodyPr vert="horz" lIns="180000" tIns="180000" rIns="180000" bIns="180000" rtlCol="0" anchor="ctr" anchorCtr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+mn-ea"/>
                <a:ea typeface="+mn-ea"/>
              </a:rPr>
              <a:t>올바른 예</a:t>
            </a:r>
            <a:endParaRPr lang="en-US" altLang="ko-KR" sz="1400" dirty="0">
              <a:latin typeface="+mn-ea"/>
              <a:ea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latin typeface="+mn-ea"/>
                <a:ea typeface="+mn-ea"/>
              </a:rPr>
              <a:t>main__</a:t>
            </a:r>
            <a:r>
              <a:rPr lang="en-US" altLang="ko-KR" sz="1400" dirty="0" err="1">
                <a:latin typeface="+mn-ea"/>
                <a:ea typeface="+mn-ea"/>
              </a:rPr>
              <a:t>navBtn</a:t>
            </a:r>
            <a:r>
              <a:rPr lang="en-US" altLang="ko-KR" sz="1400" dirty="0">
                <a:latin typeface="+mn-ea"/>
                <a:ea typeface="+mn-ea"/>
              </a:rPr>
              <a:t>—hover</a:t>
            </a:r>
          </a:p>
        </p:txBody>
      </p:sp>
      <p:sp>
        <p:nvSpPr>
          <p:cNvPr id="7" name="내용 개체 틀 4">
            <a:extLst>
              <a:ext uri="{FF2B5EF4-FFF2-40B4-BE49-F238E27FC236}">
                <a16:creationId xmlns:a16="http://schemas.microsoft.com/office/drawing/2014/main" id="{EF273C9B-C138-4E40-8263-DA984CEE6E70}"/>
              </a:ext>
            </a:extLst>
          </p:cNvPr>
          <p:cNvSpPr txBox="1">
            <a:spLocks/>
          </p:cNvSpPr>
          <p:nvPr/>
        </p:nvSpPr>
        <p:spPr>
          <a:xfrm>
            <a:off x="6249736" y="2458112"/>
            <a:ext cx="5400000" cy="1080000"/>
          </a:xfrm>
          <a:prstGeom prst="rect">
            <a:avLst/>
          </a:prstGeom>
          <a:solidFill>
            <a:srgbClr val="F0F0F0"/>
          </a:solidFill>
          <a:ln>
            <a:solidFill>
              <a:schemeClr val="bg2">
                <a:lumMod val="90000"/>
              </a:schemeClr>
            </a:solidFill>
          </a:ln>
        </p:spPr>
        <p:txBody>
          <a:bodyPr vert="horz" lIns="180000" tIns="180000" rIns="180000" bIns="180000" rtlCol="0" anchor="ctr" anchorCtr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+mn-ea"/>
                <a:ea typeface="+mn-ea"/>
              </a:rPr>
              <a:t>잘못된 예</a:t>
            </a:r>
            <a:endParaRPr lang="en-US" altLang="ko-KR" sz="1400" dirty="0">
              <a:latin typeface="+mn-ea"/>
              <a:ea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 err="1">
                <a:latin typeface="+mn-ea"/>
                <a:ea typeface="+mn-ea"/>
              </a:rPr>
              <a:t>main_nav</a:t>
            </a:r>
            <a:r>
              <a:rPr lang="en-US" altLang="ko-KR" sz="1400" dirty="0">
                <a:latin typeface="+mn-ea"/>
                <a:ea typeface="+mn-ea"/>
              </a:rPr>
              <a:t>-</a:t>
            </a:r>
            <a:r>
              <a:rPr lang="en-US" altLang="ko-KR" sz="1400" dirty="0" err="1">
                <a:latin typeface="+mn-ea"/>
                <a:ea typeface="+mn-ea"/>
              </a:rPr>
              <a:t>btn</a:t>
            </a:r>
            <a:r>
              <a:rPr lang="en-US" altLang="ko-KR" sz="1400" dirty="0">
                <a:latin typeface="+mn-ea"/>
                <a:ea typeface="+mn-ea"/>
              </a:rPr>
              <a:t>-hover</a:t>
            </a:r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780CFAC0-4F0E-4D85-B2D8-573CE7FF44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765784"/>
              </p:ext>
            </p:extLst>
          </p:nvPr>
        </p:nvGraphicFramePr>
        <p:xfrm>
          <a:off x="542256" y="4791648"/>
          <a:ext cx="11107480" cy="965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1496">
                  <a:extLst>
                    <a:ext uri="{9D8B030D-6E8A-4147-A177-3AD203B41FA5}">
                      <a16:colId xmlns:a16="http://schemas.microsoft.com/office/drawing/2014/main" val="1223977858"/>
                    </a:ext>
                  </a:extLst>
                </a:gridCol>
                <a:gridCol w="2221496">
                  <a:extLst>
                    <a:ext uri="{9D8B030D-6E8A-4147-A177-3AD203B41FA5}">
                      <a16:colId xmlns:a16="http://schemas.microsoft.com/office/drawing/2014/main" val="3956898838"/>
                    </a:ext>
                  </a:extLst>
                </a:gridCol>
                <a:gridCol w="2221496">
                  <a:extLst>
                    <a:ext uri="{9D8B030D-6E8A-4147-A177-3AD203B41FA5}">
                      <a16:colId xmlns:a16="http://schemas.microsoft.com/office/drawing/2014/main" val="1583709575"/>
                    </a:ext>
                  </a:extLst>
                </a:gridCol>
                <a:gridCol w="2221496">
                  <a:extLst>
                    <a:ext uri="{9D8B030D-6E8A-4147-A177-3AD203B41FA5}">
                      <a16:colId xmlns:a16="http://schemas.microsoft.com/office/drawing/2014/main" val="553569449"/>
                    </a:ext>
                  </a:extLst>
                </a:gridCol>
                <a:gridCol w="2221496">
                  <a:extLst>
                    <a:ext uri="{9D8B030D-6E8A-4147-A177-3AD203B41FA5}">
                      <a16:colId xmlns:a16="http://schemas.microsoft.com/office/drawing/2014/main" val="3371768635"/>
                    </a:ext>
                  </a:extLst>
                </a:gridCol>
              </a:tblGrid>
              <a:tr h="4826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버튼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목록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썸네일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텍스트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상세내용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041169"/>
                  </a:ext>
                </a:extLst>
              </a:tr>
              <a:tr h="4826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btn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list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thumb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txt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desc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464619"/>
                  </a:ext>
                </a:extLst>
              </a:tr>
            </a:tbl>
          </a:graphicData>
        </a:graphic>
      </p:graphicFrame>
      <p:sp>
        <p:nvSpPr>
          <p:cNvPr id="12" name="내용 개체 틀 4">
            <a:extLst>
              <a:ext uri="{FF2B5EF4-FFF2-40B4-BE49-F238E27FC236}">
                <a16:creationId xmlns:a16="http://schemas.microsoft.com/office/drawing/2014/main" id="{07F1E524-6B88-4251-8B94-C37A6D8B9468}"/>
              </a:ext>
            </a:extLst>
          </p:cNvPr>
          <p:cNvSpPr txBox="1">
            <a:spLocks/>
          </p:cNvSpPr>
          <p:nvPr/>
        </p:nvSpPr>
        <p:spPr>
          <a:xfrm>
            <a:off x="542258" y="4227644"/>
            <a:ext cx="11107482" cy="5162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300" dirty="0">
                <a:latin typeface="+mj-ea"/>
                <a:ea typeface="+mj-ea"/>
              </a:rPr>
              <a:t>공통 표현 규칙</a:t>
            </a:r>
          </a:p>
        </p:txBody>
      </p:sp>
    </p:spTree>
    <p:extLst>
      <p:ext uri="{BB962C8B-B14F-4D97-AF65-F5344CB8AC3E}">
        <p14:creationId xmlns:p14="http://schemas.microsoft.com/office/powerpoint/2010/main" val="2368712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2260" y="1122064"/>
            <a:ext cx="111074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300" dirty="0">
                <a:latin typeface="+mj-ea"/>
                <a:ea typeface="+mj-ea"/>
              </a:rPr>
              <a:t>HTML</a:t>
            </a:r>
            <a:r>
              <a:rPr lang="ko-KR" altLang="en-US" sz="2300" dirty="0">
                <a:latin typeface="+mj-ea"/>
                <a:ea typeface="+mj-ea"/>
              </a:rPr>
              <a:t> 작성 규칙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코딩 컨벤션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59" y="1691467"/>
            <a:ext cx="11443287" cy="17375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깊이가 깊어질 때  줄을 바꾸고 탭 </a:t>
            </a:r>
            <a:r>
              <a:rPr lang="en-US" altLang="ko-KR" sz="1800" dirty="0">
                <a:latin typeface="+mn-ea"/>
                <a:ea typeface="+mn-ea"/>
              </a:rPr>
              <a:t>1</a:t>
            </a:r>
            <a:r>
              <a:rPr lang="ko-KR" altLang="en-US" sz="1800" dirty="0">
                <a:latin typeface="+mn-ea"/>
                <a:ea typeface="+mn-ea"/>
              </a:rPr>
              <a:t>개만큼 들여 쓴다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그룹이 바뀔 때는 주석을 사용하고</a:t>
            </a:r>
            <a:r>
              <a:rPr lang="en-US" altLang="ko-KR" sz="1800" dirty="0">
                <a:latin typeface="+mn-ea"/>
                <a:ea typeface="+mn-ea"/>
              </a:rPr>
              <a:t>, </a:t>
            </a:r>
            <a:r>
              <a:rPr lang="ko-KR" altLang="en-US" sz="1800" dirty="0">
                <a:latin typeface="+mn-ea"/>
                <a:ea typeface="+mn-ea"/>
              </a:rPr>
              <a:t>한 줄을 비운다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주석은 시작과 끝을 모두 사용한다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</p:txBody>
      </p:sp>
      <p:pic>
        <p:nvPicPr>
          <p:cNvPr id="20" name="그림 19" descr="모니터, 스크린샷, 화면, 은색이(가) 표시된 사진&#10;&#10;자동 생성된 설명">
            <a:extLst>
              <a:ext uri="{FF2B5EF4-FFF2-40B4-BE49-F238E27FC236}">
                <a16:creationId xmlns:a16="http://schemas.microsoft.com/office/drawing/2014/main" id="{61474BB9-8022-4EE7-8CD0-D8BBAC6D60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572"/>
          <a:stretch/>
        </p:blipFill>
        <p:spPr>
          <a:xfrm>
            <a:off x="542260" y="3429000"/>
            <a:ext cx="11443288" cy="317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04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2260" y="1122064"/>
            <a:ext cx="61987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300" dirty="0">
                <a:latin typeface="+mj-ea"/>
                <a:ea typeface="+mj-ea"/>
              </a:rPr>
              <a:t>CSS </a:t>
            </a:r>
            <a:r>
              <a:rPr lang="ko-KR" altLang="en-US" sz="2300" dirty="0">
                <a:latin typeface="+mj-ea"/>
                <a:ea typeface="+mj-ea"/>
              </a:rPr>
              <a:t>작성 규칙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코딩 컨벤션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60" y="1691467"/>
            <a:ext cx="6198782" cy="42481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en-US" altLang="ko-KR" sz="1800" dirty="0">
                <a:latin typeface="+mn-ea"/>
                <a:ea typeface="+mn-ea"/>
              </a:rPr>
              <a:t>@charset “utf-8”;</a:t>
            </a:r>
            <a:r>
              <a:rPr lang="ko-KR" altLang="en-US" sz="1800" dirty="0">
                <a:latin typeface="+mn-ea"/>
                <a:ea typeface="+mn-ea"/>
              </a:rPr>
              <a:t>은 생략한다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클래스명을 선언한 뒤 공백 한 칸을 두고 작성한다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세부 속성 간에는 줄 바꿈을 하고 작성한다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가능한 작성순서를 통일하도록 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</p:txBody>
      </p:sp>
      <p:pic>
        <p:nvPicPr>
          <p:cNvPr id="3" name="그림 2" descr="텍스트, 전화, 휴대폰, 앉아있는이(가) 표시된 사진&#10;&#10;자동 생성된 설명">
            <a:extLst>
              <a:ext uri="{FF2B5EF4-FFF2-40B4-BE49-F238E27FC236}">
                <a16:creationId xmlns:a16="http://schemas.microsoft.com/office/drawing/2014/main" id="{80D9B242-F454-408E-B373-D394153D6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702" y="1003157"/>
            <a:ext cx="4582038" cy="553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78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 File tree (</a:t>
            </a:r>
            <a:r>
              <a:rPr lang="ko-KR" altLang="en-US" dirty="0"/>
              <a:t>디렉토리 구조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60" y="1003157"/>
            <a:ext cx="6198782" cy="55374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lnSpc>
                <a:spcPct val="120000"/>
              </a:lnSpc>
              <a:buNone/>
            </a:pPr>
            <a:r>
              <a:rPr lang="en-US" altLang="ko-KR" sz="1800" dirty="0">
                <a:latin typeface="+mj-ea"/>
                <a:ea typeface="+mj-ea"/>
              </a:rPr>
              <a:t>2020.02.14_ediya</a:t>
            </a:r>
            <a:endParaRPr lang="ko-KR" altLang="ko-KR" sz="1800" dirty="0">
              <a:latin typeface="+mj-ea"/>
              <a:ea typeface="+mj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├ </a:t>
            </a:r>
            <a:r>
              <a:rPr lang="en-US" altLang="ko-KR" sz="1800" dirty="0">
                <a:latin typeface="+mn-ea"/>
                <a:ea typeface="+mn-ea"/>
              </a:rPr>
              <a:t>Index.html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├ </a:t>
            </a:r>
            <a:r>
              <a:rPr lang="en-US" altLang="ko-KR" sz="1800" dirty="0" err="1">
                <a:latin typeface="+mn-ea"/>
                <a:ea typeface="+mn-ea"/>
              </a:rPr>
              <a:t>css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 dirty="0">
                <a:latin typeface="+mn-ea"/>
                <a:ea typeface="+mn-ea"/>
              </a:rPr>
              <a:t>	common.css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>
                <a:latin typeface="+mn-ea"/>
                <a:ea typeface="+mn-ea"/>
              </a:rPr>
              <a:t>	header.</a:t>
            </a:r>
            <a:r>
              <a:rPr lang="en-US" altLang="ko-KR" sz="1800" dirty="0">
                <a:latin typeface="+mn-ea"/>
                <a:ea typeface="+mn-ea"/>
              </a:rPr>
              <a:t>css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 dirty="0">
                <a:latin typeface="+mn-ea"/>
                <a:ea typeface="+mn-ea"/>
              </a:rPr>
              <a:t>	main.css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├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en-US" altLang="ko-KR" sz="1800" dirty="0" err="1">
                <a:latin typeface="+mn-ea"/>
                <a:ea typeface="+mn-ea"/>
              </a:rPr>
              <a:t>js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 dirty="0">
                <a:latin typeface="+mn-ea"/>
                <a:ea typeface="+mn-ea"/>
              </a:rPr>
              <a:t>	nav.js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 dirty="0">
                <a:latin typeface="+mn-ea"/>
                <a:ea typeface="+mn-ea"/>
              </a:rPr>
              <a:t>	main.js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├</a:t>
            </a:r>
            <a:r>
              <a:rPr lang="en-US" altLang="ko-KR" sz="1800" dirty="0">
                <a:latin typeface="+mn-ea"/>
                <a:ea typeface="+mn-ea"/>
              </a:rPr>
              <a:t> images</a:t>
            </a:r>
          </a:p>
          <a:p>
            <a:pPr marL="0" indent="0" latinLnBrk="0">
              <a:lnSpc>
                <a:spcPct val="120000"/>
              </a:lnSpc>
              <a:buNone/>
            </a:pPr>
            <a:r>
              <a:rPr lang="en-US" altLang="ko-KR" sz="1800" dirty="0">
                <a:latin typeface="+mn-ea"/>
                <a:ea typeface="+mn-ea"/>
              </a:rPr>
              <a:t>└</a:t>
            </a:r>
            <a:r>
              <a:rPr lang="ko-KR" altLang="ko-KR" sz="1800" dirty="0">
                <a:latin typeface="+mn-ea"/>
                <a:ea typeface="+mn-ea"/>
              </a:rPr>
              <a:t> </a:t>
            </a:r>
            <a:r>
              <a:rPr lang="en-US" altLang="ko-KR" sz="1800" dirty="0">
                <a:latin typeface="+mn-ea"/>
                <a:ea typeface="+mn-ea"/>
              </a:rPr>
              <a:t>assets</a:t>
            </a:r>
            <a:endParaRPr lang="ko-KR" altLang="ko-KR" sz="1800" dirty="0">
              <a:latin typeface="+mn-ea"/>
              <a:ea typeface="+mn-ea"/>
            </a:endParaRPr>
          </a:p>
        </p:txBody>
      </p:sp>
      <p:pic>
        <p:nvPicPr>
          <p:cNvPr id="7" name="그림 6" descr="스크린샷, 검은색, 화면, 전화이(가) 표시된 사진&#10;&#10;자동 생성된 설명">
            <a:extLst>
              <a:ext uri="{FF2B5EF4-FFF2-40B4-BE49-F238E27FC236}">
                <a16:creationId xmlns:a16="http://schemas.microsoft.com/office/drawing/2014/main" id="{4151CCF8-FD51-496E-A07C-6112C4C0C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662" y="1003157"/>
            <a:ext cx="4550078" cy="553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064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마크업 구조설계</a:t>
            </a:r>
          </a:p>
        </p:txBody>
      </p:sp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DABBA453-7A2E-4FEC-8B96-4032F933F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40" y="894645"/>
            <a:ext cx="11607720" cy="580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33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 CSS </a:t>
            </a:r>
            <a:r>
              <a:rPr lang="ko-KR" altLang="en-US" dirty="0"/>
              <a:t>레이아웃 구조설계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485BEBF2-8377-4B1B-ACAB-04A2B359F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40" y="894645"/>
            <a:ext cx="11607720" cy="580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19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Noto Sans CJK KR Regular"/>
        <a:ea typeface="Noto Sans CJK KR Bold"/>
        <a:cs typeface=""/>
      </a:majorFont>
      <a:minorFont>
        <a:latin typeface="Noto Sans CJK KR Regular"/>
        <a:ea typeface="Noto Sans CJK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625</Words>
  <Application>Microsoft Office PowerPoint</Application>
  <PresentationFormat>와이드스크린</PresentationFormat>
  <Paragraphs>108</Paragraphs>
  <Slides>16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Noto Sans CJK KR Bold</vt:lpstr>
      <vt:lpstr>Noto Sans CJK KR Regular</vt:lpstr>
      <vt:lpstr>Arial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규리 김</dc:creator>
  <cp:lastModifiedBy>규리 김</cp:lastModifiedBy>
  <cp:revision>57</cp:revision>
  <dcterms:created xsi:type="dcterms:W3CDTF">2020-02-13T06:45:57Z</dcterms:created>
  <dcterms:modified xsi:type="dcterms:W3CDTF">2020-02-14T05:28:13Z</dcterms:modified>
</cp:coreProperties>
</file>

<file path=docProps/thumbnail.jpeg>
</file>